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87" r:id="rId15"/>
    <p:sldId id="286" r:id="rId16"/>
    <p:sldId id="274" r:id="rId17"/>
    <p:sldId id="288" r:id="rId18"/>
    <p:sldId id="289" r:id="rId19"/>
    <p:sldId id="277" r:id="rId20"/>
    <p:sldId id="290" r:id="rId21"/>
    <p:sldId id="291" r:id="rId22"/>
    <p:sldId id="280" r:id="rId23"/>
    <p:sldId id="282" r:id="rId24"/>
    <p:sldId id="281" r:id="rId25"/>
    <p:sldId id="292" r:id="rId2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5A3A1-6074-4197-9991-D5F97C6521B4}" type="datetimeFigureOut">
              <a:rPr lang="sr-Latn-CS" smtClean="0"/>
              <a:pPr/>
              <a:t>6.3.2013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C7814-9874-4936-BC99-18F5CA4E2D2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durmitor.files.wordpress.com/2011/03/ljekovita-priroda.jpg" TargetMode="Externa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Jednakokračni trokut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0" y="6715148"/>
            <a:ext cx="928662" cy="142852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57A07D4-9F5A-4DE7-A0CC-E84D5EA711F1}" type="datetime1">
              <a:rPr lang="hr-HR" smtClean="0"/>
              <a:t>6.3.2013</a:t>
            </a:fld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641080" y="6492875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12" name="Akcijski gumb: Naprijed ili dalje 11">
            <a:hlinkClick r:id="" action="ppaction://hlinkshowjump?jump=nextslide" highlightClick="1"/>
          </p:cNvPr>
          <p:cNvSpPr/>
          <p:nvPr userDrawn="1"/>
        </p:nvSpPr>
        <p:spPr>
          <a:xfrm>
            <a:off x="3857620" y="6572248"/>
            <a:ext cx="357190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765C-4C64-461E-9BFA-FEDA785D8BF9}" type="datetime1">
              <a:rPr lang="hr-HR" smtClean="0"/>
              <a:t>6.3.2013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AF4D-B2A9-4C24-8EB4-FEE6484586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8845-6E7F-4DC8-836F-8D78373EF2EF}" type="datetime1">
              <a:rPr lang="hr-HR" smtClean="0"/>
              <a:t>6.3.2013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AF4D-B2A9-4C24-8EB4-FEE6484586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0" y="6556248"/>
            <a:ext cx="2133600" cy="301752"/>
          </a:xfrm>
        </p:spPr>
        <p:txBody>
          <a:bodyPr/>
          <a:lstStyle/>
          <a:p>
            <a:fld id="{418E075F-233D-4F29-8D97-048504944D0D}" type="datetime1">
              <a:rPr lang="hr-HR" smtClean="0"/>
              <a:t>6.3.2013</a:t>
            </a:fld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8641080" y="6556248"/>
            <a:ext cx="502920" cy="301752"/>
          </a:xfrm>
        </p:spPr>
        <p:txBody>
          <a:bodyPr/>
          <a:lstStyle/>
          <a:p>
            <a:fld id="{2B7CAF4D-B2A9-4C24-8EB4-FEE6484586AC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24578" name="Picture 2" descr="Pogledaj sliku u punoj veličini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752476"/>
          </a:xfrm>
          <a:prstGeom prst="rect">
            <a:avLst/>
          </a:prstGeom>
          <a:noFill/>
        </p:spPr>
      </p:pic>
      <p:sp>
        <p:nvSpPr>
          <p:cNvPr id="8" name="Akcijski gumb: Nazad ili prethodno 7">
            <a:hlinkClick r:id="" action="ppaction://hlinkshowjump?jump=previousslide" highlightClick="1"/>
          </p:cNvPr>
          <p:cNvSpPr/>
          <p:nvPr userDrawn="1"/>
        </p:nvSpPr>
        <p:spPr>
          <a:xfrm>
            <a:off x="3357554" y="6500834"/>
            <a:ext cx="500066" cy="3571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Akcijski gumb: Naprijed ili dalje 8">
            <a:hlinkClick r:id="" action="ppaction://hlinkshowjump?jump=nextslide" highlightClick="1"/>
          </p:cNvPr>
          <p:cNvSpPr/>
          <p:nvPr userDrawn="1"/>
        </p:nvSpPr>
        <p:spPr>
          <a:xfrm>
            <a:off x="4429124" y="6500834"/>
            <a:ext cx="500066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Akcijski gumb: Polazni 9">
            <a:hlinkClick r:id="rId4" action="ppaction://hlinksldjump" highlightClick="1"/>
          </p:cNvPr>
          <p:cNvSpPr/>
          <p:nvPr userDrawn="1"/>
        </p:nvSpPr>
        <p:spPr>
          <a:xfrm>
            <a:off x="3857620" y="6357958"/>
            <a:ext cx="571504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 trokut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Jednakokračni trokut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697DB83-E946-417A-8A03-6990785D2A06}" type="datetime1">
              <a:rPr lang="hr-HR" smtClean="0"/>
              <a:t>6.3.2013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B7CAF4D-B2A9-4C24-8EB4-FEE6484586AC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1" name="Ravni poveznik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17EF720-CAD9-4AE6-8DEC-CA5BBEE80B8B}" type="datetime1">
              <a:rPr lang="hr-HR" smtClean="0"/>
              <a:t>6.3.2013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B7CAF4D-B2A9-4C24-8EB4-FEE6484586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A5AC328-540F-4E23-8B06-1BD907D7759C}" type="datetime1">
              <a:rPr lang="hr-HR" smtClean="0"/>
              <a:t>6.3.2013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B7CAF4D-B2A9-4C24-8EB4-FEE6484586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05B0-3633-4677-A6A4-64B73DBECFB7}" type="datetime1">
              <a:rPr lang="hr-HR" smtClean="0"/>
              <a:t>6.3.2013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AF4D-B2A9-4C24-8EB4-FEE6484586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2E5E9EA-77AC-4244-9865-91073F25D591}" type="datetime1">
              <a:rPr lang="hr-HR" smtClean="0"/>
              <a:t>6.3.2013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B7CAF4D-B2A9-4C24-8EB4-FEE6484586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DD71C36-4140-48E7-A09C-66492F143B11}" type="datetime1">
              <a:rPr lang="hr-HR" smtClean="0"/>
              <a:t>6.3.2013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B7CAF4D-B2A9-4C24-8EB4-FEE6484586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9DD3765-7B69-47C6-BBB7-25281AE8CF5B}" type="datetime1">
              <a:rPr lang="hr-HR" smtClean="0"/>
              <a:t>6.3.2013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B7CAF4D-B2A9-4C24-8EB4-FEE6484586A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 trokut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131D002-7CBB-447B-B9C1-E5EB4FD95DF6}" type="datetime1">
              <a:rPr lang="hr-HR" smtClean="0"/>
              <a:t>6.3.2013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B7CAF4D-B2A9-4C24-8EB4-FEE6484586A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.jpeg"/><Relationship Id="rId7" Type="http://schemas.openxmlformats.org/officeDocument/2006/relationships/slide" Target="slide8.xml"/><Relationship Id="rId2" Type="http://schemas.openxmlformats.org/officeDocument/2006/relationships/hyperlink" Target="http://www.femina.hr/images/articles/images/2009/menta_cijel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slide" Target="slide11.xml"/><Relationship Id="rId4" Type="http://schemas.openxmlformats.org/officeDocument/2006/relationships/image" Target="../media/image4.jpeg"/><Relationship Id="rId9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470025"/>
          </a:xfrm>
        </p:spPr>
        <p:txBody>
          <a:bodyPr>
            <a:normAutofit/>
          </a:bodyPr>
          <a:lstStyle/>
          <a:p>
            <a:r>
              <a:rPr lang="hr-HR" sz="6000" dirty="0" smtClean="0"/>
              <a:t>Ljekovito bilje</a:t>
            </a:r>
            <a:endParaRPr lang="hr-HR" sz="6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00034" y="4786322"/>
            <a:ext cx="8062912" cy="175260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5410-C050-4137-803D-FF074868BF21}" type="datetime1">
              <a:rPr lang="hr-HR" smtClean="0"/>
              <a:t>6.3.2013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/>
          </a:bodyPr>
          <a:lstStyle/>
          <a:p>
            <a:pPr algn="ctr"/>
            <a:r>
              <a:rPr lang="hr-HR" sz="6000" dirty="0" smtClean="0"/>
              <a:t>Menta</a:t>
            </a:r>
            <a:endParaRPr lang="hr-HR" sz="6000" dirty="0"/>
          </a:p>
        </p:txBody>
      </p:sp>
      <p:pic>
        <p:nvPicPr>
          <p:cNvPr id="3074" name="Picture 2" descr="http://www.femina.hr/images/articles/images/2012/menta_led_vel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093962"/>
            <a:ext cx="1924044" cy="2589552"/>
          </a:xfrm>
          <a:prstGeom prst="rect">
            <a:avLst/>
          </a:prstGeom>
          <a:noFill/>
        </p:spPr>
      </p:pic>
      <p:pic>
        <p:nvPicPr>
          <p:cNvPr id="3076" name="Picture 4" descr="http://www.relaxa.md/sites/default/files/imagecache/product_full/Menta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714488"/>
            <a:ext cx="3305175" cy="3743325"/>
          </a:xfrm>
          <a:prstGeom prst="rect">
            <a:avLst/>
          </a:prstGeom>
          <a:noFill/>
        </p:spPr>
      </p:pic>
      <p:pic>
        <p:nvPicPr>
          <p:cNvPr id="3078" name="Picture 6" descr="http://4.bp.blogspot.com/-HLmsf4uZmqw/T28B5xUlCRI/AAAAAAAACyE/tkOro68ccaE/s1600/menta+%285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650460"/>
            <a:ext cx="2138360" cy="3207540"/>
          </a:xfrm>
          <a:prstGeom prst="rect">
            <a:avLst/>
          </a:prstGeom>
          <a:noFill/>
        </p:spPr>
      </p:pic>
      <p:pic>
        <p:nvPicPr>
          <p:cNvPr id="3080" name="Picture 8" descr="http://www.jardimplantasmedicinais.com/wp-content/uploads/2010/04/horte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500174"/>
            <a:ext cx="2286016" cy="1714512"/>
          </a:xfrm>
          <a:prstGeom prst="rect">
            <a:avLst/>
          </a:prstGeom>
          <a:noFill/>
        </p:spPr>
      </p:pic>
      <p:pic>
        <p:nvPicPr>
          <p:cNvPr id="3082" name="Picture 10" descr="http://t0.gstatic.com/images?q=tbn:ANd9GcSqwS8_Jpf_g-Go5HJuCVxasHQgLePBMxhgZ5uY2sVZpo6fp4n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7025" y="1643050"/>
            <a:ext cx="2352693" cy="1595435"/>
          </a:xfrm>
          <a:prstGeom prst="rect">
            <a:avLst/>
          </a:prstGeom>
          <a:noFill/>
        </p:spPr>
      </p:pic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AF4D-B2A9-4C24-8EB4-FEE6484586AC}" type="slidenum">
              <a:rPr lang="hr-HR" smtClean="0"/>
              <a:pPr/>
              <a:t>10</a:t>
            </a:fld>
            <a:endParaRPr lang="hr-HR"/>
          </a:p>
        </p:txBody>
      </p:sp>
      <p:sp>
        <p:nvSpPr>
          <p:cNvPr id="9" name="Rezervirano mjesto datum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3EA7-E2CD-4BA4-8873-17AFCA3E39CE}" type="datetime1">
              <a:rPr lang="hr-HR" smtClean="0"/>
              <a:t>6.3.2013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/>
          </a:bodyPr>
          <a:lstStyle/>
          <a:p>
            <a:pPr algn="ctr"/>
            <a:r>
              <a:rPr lang="hr-HR" sz="6000" dirty="0" smtClean="0"/>
              <a:t>Bazga</a:t>
            </a:r>
            <a:endParaRPr lang="hr-HR" sz="6000" dirty="0"/>
          </a:p>
        </p:txBody>
      </p:sp>
      <p:pic>
        <p:nvPicPr>
          <p:cNvPr id="2050" name="Picture 2" descr="http://lightofayurveda.files.wordpress.com/2012/10/bazga-sir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357562"/>
            <a:ext cx="2381247" cy="3172305"/>
          </a:xfrm>
          <a:prstGeom prst="rect">
            <a:avLst/>
          </a:prstGeom>
          <a:noFill/>
        </p:spPr>
      </p:pic>
      <p:pic>
        <p:nvPicPr>
          <p:cNvPr id="2052" name="Picture 4" descr="http://oblizeki.com/wp-content/uploads/2011/05/bazga_07mojalije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142984"/>
            <a:ext cx="3179084" cy="1857364"/>
          </a:xfrm>
          <a:prstGeom prst="rect">
            <a:avLst/>
          </a:prstGeom>
          <a:noFill/>
        </p:spPr>
      </p:pic>
      <p:pic>
        <p:nvPicPr>
          <p:cNvPr id="2054" name="Picture 6" descr="http://www.njuskalo.hr/image-big/hrana-pice/bazga-cvijet-slika-72142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214422"/>
            <a:ext cx="4286250" cy="2447926"/>
          </a:xfrm>
          <a:prstGeom prst="rect">
            <a:avLst/>
          </a:prstGeom>
          <a:noFill/>
        </p:spPr>
      </p:pic>
      <p:pic>
        <p:nvPicPr>
          <p:cNvPr id="2056" name="Picture 8" descr="http://www.ordinacija.hr/repository/images/_variations/0/e/0e4294787383ac1233153b512c490af8_content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857628"/>
            <a:ext cx="3619498" cy="2471852"/>
          </a:xfrm>
          <a:prstGeom prst="rect">
            <a:avLst/>
          </a:prstGeom>
          <a:noFill/>
        </p:spPr>
      </p:pic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AF4D-B2A9-4C24-8EB4-FEE6484586AC}" type="slidenum">
              <a:rPr lang="hr-HR" smtClean="0"/>
              <a:pPr/>
              <a:t>11</a:t>
            </a:fld>
            <a:endParaRPr lang="hr-HR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16F8-3758-4E40-ADB0-8F10937CF908}" type="datetime1">
              <a:rPr lang="hr-HR" smtClean="0"/>
              <a:t>6.3.2013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500306"/>
            <a:ext cx="8658196" cy="1399032"/>
          </a:xfrm>
        </p:spPr>
        <p:txBody>
          <a:bodyPr>
            <a:normAutofit/>
          </a:bodyPr>
          <a:lstStyle/>
          <a:p>
            <a:pPr algn="ctr"/>
            <a:r>
              <a:rPr lang="hr-HR" sz="6000" dirty="0" smtClean="0"/>
              <a:t>Kviz</a:t>
            </a:r>
            <a:endParaRPr lang="hr-HR" sz="6000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AF4D-B2A9-4C24-8EB4-FEE6484586AC}" type="slidenum">
              <a:rPr lang="hr-HR" smtClean="0"/>
              <a:pPr/>
              <a:t>12</a:t>
            </a:fld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AFA4-6EC1-47D4-A641-F685AE5C8E20}" type="datetime1">
              <a:rPr lang="hr-HR" smtClean="0"/>
              <a:t>6.3.2013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Cvjetovi ______ upotrebljavaju se u medicinske svrhe.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8358" indent="-514350">
              <a:buFont typeface="+mj-lt"/>
              <a:buAutoNum type="alphaLcPeriod"/>
            </a:pPr>
            <a:r>
              <a:rPr lang="hr-HR" dirty="0" smtClean="0">
                <a:hlinkClick r:id="rId2" action="ppaction://hlinksldjump"/>
              </a:rPr>
              <a:t>Nevena</a:t>
            </a:r>
            <a:endParaRPr lang="hr-HR" dirty="0" smtClean="0"/>
          </a:p>
          <a:p>
            <a:pPr marL="578358" indent="-514350">
              <a:buFont typeface="+mj-lt"/>
              <a:buAutoNum type="alphaLcPeriod"/>
            </a:pPr>
            <a:r>
              <a:rPr lang="hr-HR" dirty="0" smtClean="0">
                <a:hlinkClick r:id="rId3" action="ppaction://hlinksldjump"/>
              </a:rPr>
              <a:t>Bazge</a:t>
            </a:r>
            <a:endParaRPr lang="hr-HR" dirty="0" smtClean="0"/>
          </a:p>
          <a:p>
            <a:pPr marL="578358" indent="-514350">
              <a:buFont typeface="+mj-lt"/>
              <a:buAutoNum type="alphaLcPeriod"/>
            </a:pPr>
            <a:r>
              <a:rPr lang="hr-HR" dirty="0" smtClean="0">
                <a:hlinkClick r:id="rId3" action="ppaction://hlinksldjump"/>
              </a:rPr>
              <a:t>Koprive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AF4D-B2A9-4C24-8EB4-FEE6484586AC}" type="slidenum">
              <a:rPr lang="hr-HR" smtClean="0"/>
              <a:pPr/>
              <a:t>13</a:t>
            </a:fld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DB8E-D26C-47F5-BD64-E7513EBC80AE}" type="datetime1">
              <a:rPr lang="hr-HR" smtClean="0"/>
              <a:t>6.3.2013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2564904"/>
            <a:ext cx="8229600" cy="1399032"/>
          </a:xfrm>
        </p:spPr>
        <p:txBody>
          <a:bodyPr/>
          <a:lstStyle/>
          <a:p>
            <a:r>
              <a:rPr lang="hr-HR" dirty="0" smtClean="0"/>
              <a:t>Nažalost netočan odgovor1</a:t>
            </a:r>
            <a:br>
              <a:rPr lang="hr-HR" dirty="0" smtClean="0"/>
            </a:br>
            <a:r>
              <a:rPr lang="hr-HR" dirty="0" smtClean="0"/>
              <a:t>Pokušaj ponovo…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AF4D-B2A9-4C24-8EB4-FEE6484586AC}" type="slidenum">
              <a:rPr lang="hr-HR" smtClean="0"/>
              <a:pPr/>
              <a:t>14</a:t>
            </a:fld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92CD-965A-4180-8922-8E0FB9CF702B}" type="datetime1">
              <a:rPr lang="hr-HR" smtClean="0"/>
              <a:t>6.3.2013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399032"/>
          </a:xfrm>
        </p:spPr>
        <p:txBody>
          <a:bodyPr/>
          <a:lstStyle/>
          <a:p>
            <a:r>
              <a:rPr lang="hr-HR" dirty="0" smtClean="0"/>
              <a:t>Bravo točno ste odgovorili!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AF4D-B2A9-4C24-8EB4-FEE6484586AC}" type="slidenum">
              <a:rPr lang="hr-HR" smtClean="0"/>
              <a:pPr/>
              <a:t>15</a:t>
            </a:fld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1FDF-5C72-47EE-B92E-1D638C87F04B}" type="datetime1">
              <a:rPr lang="hr-HR" smtClean="0"/>
              <a:t>6.3.2013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399032"/>
          </a:xfrm>
        </p:spPr>
        <p:txBody>
          <a:bodyPr/>
          <a:lstStyle/>
          <a:p>
            <a:r>
              <a:rPr lang="hr-HR" dirty="0" smtClean="0"/>
              <a:t>Bazga je vrlo umirujuća i smiruje živce.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0034" y="2786058"/>
            <a:ext cx="8229600" cy="4071942"/>
          </a:xfrm>
        </p:spPr>
        <p:txBody>
          <a:bodyPr/>
          <a:lstStyle/>
          <a:p>
            <a:r>
              <a:rPr lang="hr-HR" dirty="0" smtClean="0">
                <a:hlinkClick r:id="rId2" action="ppaction://hlinksldjump"/>
              </a:rPr>
              <a:t>Da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Ne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AF4D-B2A9-4C24-8EB4-FEE6484586AC}" type="slidenum">
              <a:rPr lang="hr-HR" smtClean="0"/>
              <a:pPr/>
              <a:t>16</a:t>
            </a:fld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AC8A-40B4-4CA4-8CAF-58E68EC29792}" type="datetime1">
              <a:rPr lang="hr-HR" smtClean="0"/>
              <a:t>6.3.2013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399032"/>
          </a:xfrm>
        </p:spPr>
        <p:txBody>
          <a:bodyPr/>
          <a:lstStyle/>
          <a:p>
            <a:r>
              <a:rPr lang="hr-HR" dirty="0" smtClean="0"/>
              <a:t>Nažalost netočan odgovor!</a:t>
            </a:r>
            <a:br>
              <a:rPr lang="hr-HR" dirty="0" smtClean="0"/>
            </a:br>
            <a:r>
              <a:rPr lang="hr-HR" dirty="0" smtClean="0"/>
              <a:t>Pokušaj ponovo…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AF4D-B2A9-4C24-8EB4-FEE6484586AC}" type="slidenum">
              <a:rPr lang="hr-HR" smtClean="0"/>
              <a:pPr/>
              <a:t>17</a:t>
            </a:fld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EF1D-FFC8-45A9-B4C2-5D2FDFB3C98D}" type="datetime1">
              <a:rPr lang="hr-HR" smtClean="0"/>
              <a:t>6.3.2013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1399032"/>
          </a:xfrm>
        </p:spPr>
        <p:txBody>
          <a:bodyPr/>
          <a:lstStyle/>
          <a:p>
            <a:r>
              <a:rPr lang="hr-HR" dirty="0" smtClean="0"/>
              <a:t>Bravo točno ste odgovorili!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AF4D-B2A9-4C24-8EB4-FEE6484586AC}" type="slidenum">
              <a:rPr lang="hr-HR" smtClean="0"/>
              <a:pPr/>
              <a:t>18</a:t>
            </a:fld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74D2-554A-466E-96B7-ECDA6C3DC019}" type="datetime1">
              <a:rPr lang="hr-HR" smtClean="0"/>
              <a:t>6.3.2013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399032"/>
          </a:xfrm>
        </p:spPr>
        <p:txBody>
          <a:bodyPr/>
          <a:lstStyle/>
          <a:p>
            <a:r>
              <a:rPr lang="hr-HR" dirty="0" smtClean="0"/>
              <a:t>Koja je ljekovita biljka veliki alergen?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4097378"/>
          </a:xfrm>
        </p:spPr>
        <p:txBody>
          <a:bodyPr/>
          <a:lstStyle/>
          <a:p>
            <a:pPr marL="578358" indent="-514350">
              <a:buFont typeface="+mj-lt"/>
              <a:buAutoNum type="alphaLcPeriod"/>
            </a:pPr>
            <a:r>
              <a:rPr lang="hr-HR" dirty="0" smtClean="0">
                <a:hlinkClick r:id="rId2" action="ppaction://hlinksldjump"/>
              </a:rPr>
              <a:t>Menta</a:t>
            </a:r>
            <a:endParaRPr lang="hr-HR" dirty="0" smtClean="0"/>
          </a:p>
          <a:p>
            <a:pPr marL="578358" indent="-514350">
              <a:buFont typeface="+mj-lt"/>
              <a:buAutoNum type="alphaLcPeriod"/>
            </a:pPr>
            <a:r>
              <a:rPr lang="hr-HR" dirty="0" smtClean="0">
                <a:hlinkClick r:id="rId3" action="ppaction://hlinksldjump"/>
              </a:rPr>
              <a:t>Bazga</a:t>
            </a:r>
            <a:endParaRPr lang="hr-HR" dirty="0" smtClean="0"/>
          </a:p>
          <a:p>
            <a:pPr marL="578358" indent="-514350">
              <a:buFont typeface="+mj-lt"/>
              <a:buAutoNum type="alphaLcPeriod"/>
            </a:pPr>
            <a:r>
              <a:rPr lang="hr-HR" dirty="0" smtClean="0">
                <a:hlinkClick r:id="rId2" action="ppaction://hlinksldjump"/>
              </a:rPr>
              <a:t>Neven</a:t>
            </a:r>
            <a:endParaRPr lang="hr-HR" dirty="0" smtClean="0"/>
          </a:p>
          <a:p>
            <a:pPr marL="578358" indent="-514350">
              <a:buFont typeface="+mj-lt"/>
              <a:buAutoNum type="alphaLcPeriod"/>
            </a:pPr>
            <a:r>
              <a:rPr lang="hr-HR" dirty="0" smtClean="0">
                <a:hlinkClick r:id="rId2" action="ppaction://hlinksldjump"/>
              </a:rPr>
              <a:t>Kopriva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AF4D-B2A9-4C24-8EB4-FEE6484586AC}" type="slidenum">
              <a:rPr lang="hr-HR" smtClean="0"/>
              <a:pPr/>
              <a:t>19</a:t>
            </a:fld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71EC-06D7-4F0B-8850-54E6FB103540}" type="datetime1">
              <a:rPr lang="hr-HR" smtClean="0"/>
              <a:t>6.3.2013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pPr algn="ctr"/>
            <a:r>
              <a:rPr lang="hr-HR" sz="6000" dirty="0" smtClean="0"/>
              <a:t>Sadržaj</a:t>
            </a:r>
            <a:endParaRPr lang="hr-HR" sz="6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214422"/>
            <a:ext cx="8686800" cy="5240386"/>
          </a:xfrm>
        </p:spPr>
        <p:txBody>
          <a:bodyPr>
            <a:normAutofit/>
          </a:bodyPr>
          <a:lstStyle/>
          <a:p>
            <a:pPr marL="578358" indent="-514350">
              <a:buFont typeface="+mj-lt"/>
              <a:buAutoNum type="arabicPeriod"/>
            </a:pPr>
            <a:r>
              <a:rPr lang="hr-HR" sz="3600" dirty="0" smtClean="0">
                <a:hlinkClick r:id="rId2" action="ppaction://hlinksldjump"/>
              </a:rPr>
              <a:t>Kopriva</a:t>
            </a:r>
            <a:endParaRPr lang="hr-HR" sz="3600" dirty="0" smtClean="0"/>
          </a:p>
          <a:p>
            <a:pPr marL="578358" indent="-514350">
              <a:buFont typeface="+mj-lt"/>
              <a:buAutoNum type="arabicPeriod"/>
            </a:pPr>
            <a:r>
              <a:rPr lang="hr-HR" sz="3600" dirty="0" smtClean="0">
                <a:hlinkClick r:id="rId3" action="ppaction://hlinksldjump"/>
              </a:rPr>
              <a:t>Neven</a:t>
            </a:r>
            <a:endParaRPr lang="hr-HR" sz="3600" dirty="0" smtClean="0"/>
          </a:p>
          <a:p>
            <a:pPr marL="578358" indent="-514350">
              <a:buFont typeface="+mj-lt"/>
              <a:buAutoNum type="arabicPeriod"/>
            </a:pPr>
            <a:r>
              <a:rPr lang="hr-HR" sz="3600" dirty="0" smtClean="0">
                <a:hlinkClick r:id="rId4" action="ppaction://hlinksldjump"/>
              </a:rPr>
              <a:t>Menta</a:t>
            </a:r>
            <a:endParaRPr lang="hr-HR" sz="3600" dirty="0" smtClean="0"/>
          </a:p>
          <a:p>
            <a:pPr marL="578358" indent="-514350">
              <a:buFont typeface="+mj-lt"/>
              <a:buAutoNum type="arabicPeriod"/>
            </a:pPr>
            <a:r>
              <a:rPr lang="hr-HR" sz="3600" dirty="0" smtClean="0">
                <a:hlinkClick r:id="rId5" action="ppaction://hlinksldjump"/>
              </a:rPr>
              <a:t>Bazga</a:t>
            </a:r>
            <a:endParaRPr lang="hr-HR" sz="3600" dirty="0" smtClean="0"/>
          </a:p>
          <a:p>
            <a:pPr marL="578358" indent="-514350">
              <a:buFont typeface="+mj-lt"/>
              <a:buAutoNum type="arabicPeriod"/>
            </a:pPr>
            <a:r>
              <a:rPr lang="hr-HR" sz="3600" dirty="0" smtClean="0">
                <a:hlinkClick r:id="rId6" action="ppaction://hlinksldjump"/>
              </a:rPr>
              <a:t>Slike</a:t>
            </a:r>
            <a:endParaRPr lang="hr-HR" sz="3600" dirty="0" smtClean="0"/>
          </a:p>
          <a:p>
            <a:pPr marL="578358" indent="-514350">
              <a:buFont typeface="+mj-lt"/>
              <a:buAutoNum type="arabicPeriod"/>
            </a:pPr>
            <a:r>
              <a:rPr lang="hr-HR" sz="3600" dirty="0" smtClean="0">
                <a:solidFill>
                  <a:schemeClr val="tx2">
                    <a:lumMod val="50000"/>
                  </a:schemeClr>
                </a:solidFill>
                <a:hlinkClick r:id="rId7" action="ppaction://hlinksldjump"/>
              </a:rPr>
              <a:t>Kviz</a:t>
            </a:r>
            <a:endParaRPr lang="hr-HR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AF4D-B2A9-4C24-8EB4-FEE6484586AC}" type="slidenum">
              <a:rPr lang="hr-HR" smtClean="0"/>
              <a:pPr/>
              <a:t>2</a:t>
            </a:fld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A608-3277-4C7B-A012-B1B2161B50FF}" type="datetime1">
              <a:rPr lang="hr-HR" smtClean="0"/>
              <a:t>6.3.2013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8229600" cy="1399032"/>
          </a:xfrm>
        </p:spPr>
        <p:txBody>
          <a:bodyPr/>
          <a:lstStyle/>
          <a:p>
            <a:r>
              <a:rPr lang="hr-HR" dirty="0" smtClean="0"/>
              <a:t>Nažalost netočan odgovor!</a:t>
            </a:r>
            <a:br>
              <a:rPr lang="hr-HR" dirty="0" smtClean="0"/>
            </a:br>
            <a:r>
              <a:rPr lang="hr-HR" dirty="0" smtClean="0"/>
              <a:t>Pokušaj ponovo…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AF4D-B2A9-4C24-8EB4-FEE6484586AC}" type="slidenum">
              <a:rPr lang="hr-HR" smtClean="0"/>
              <a:pPr/>
              <a:t>20</a:t>
            </a:fld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9EFA-B70B-4A74-8C66-2FE912050EDF}" type="datetime1">
              <a:rPr lang="hr-HR" smtClean="0"/>
              <a:t>6.3.2013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399032"/>
          </a:xfrm>
        </p:spPr>
        <p:txBody>
          <a:bodyPr/>
          <a:lstStyle/>
          <a:p>
            <a:r>
              <a:rPr lang="hr-HR" dirty="0" smtClean="0"/>
              <a:t>Bravo točno ste odgovorili!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AF4D-B2A9-4C24-8EB4-FEE6484586AC}" type="slidenum">
              <a:rPr lang="hr-HR" smtClean="0"/>
              <a:pPr/>
              <a:t>21</a:t>
            </a:fld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A670-4AF0-4E01-B25A-F04E693F2D3E}" type="datetime1">
              <a:rPr lang="hr-HR" smtClean="0"/>
              <a:t>6.3.2013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 li kopriva poboljšava sjaj kose i kože?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Da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N</a:t>
            </a:r>
            <a:r>
              <a:rPr lang="hr-HR" dirty="0" smtClean="0">
                <a:hlinkClick r:id="rId3" action="ppaction://hlinksldjump"/>
              </a:rPr>
              <a:t>e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AF4D-B2A9-4C24-8EB4-FEE6484586AC}" type="slidenum">
              <a:rPr lang="hr-HR" smtClean="0"/>
              <a:pPr/>
              <a:t>22</a:t>
            </a:fld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E35E-23EB-4866-9EB8-F8D09BF83BFF}" type="datetime1">
              <a:rPr lang="hr-HR" smtClean="0"/>
              <a:t>6.3.2013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399032"/>
          </a:xfrm>
        </p:spPr>
        <p:txBody>
          <a:bodyPr/>
          <a:lstStyle/>
          <a:p>
            <a:r>
              <a:rPr lang="hr-HR" dirty="0" smtClean="0"/>
              <a:t>Nažalost netočan odgovor!</a:t>
            </a:r>
            <a:br>
              <a:rPr lang="hr-HR" dirty="0" smtClean="0"/>
            </a:br>
            <a:r>
              <a:rPr lang="hr-HR" dirty="0" smtClean="0"/>
              <a:t>Pokušaj ponovo.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AF4D-B2A9-4C24-8EB4-FEE6484586AC}" type="slidenum">
              <a:rPr lang="hr-HR" smtClean="0"/>
              <a:pPr/>
              <a:t>23</a:t>
            </a:fld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6425-A3AB-496C-823A-7078B138C133}" type="datetime1">
              <a:rPr lang="hr-HR" smtClean="0"/>
              <a:t>6.3.2013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399032"/>
          </a:xfrm>
        </p:spPr>
        <p:txBody>
          <a:bodyPr/>
          <a:lstStyle/>
          <a:p>
            <a:r>
              <a:rPr lang="hr-HR" dirty="0" smtClean="0"/>
              <a:t>Bravo točno ste odgovorili!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AF4D-B2A9-4C24-8EB4-FEE6484586AC}" type="slidenum">
              <a:rPr lang="hr-HR" smtClean="0"/>
              <a:pPr/>
              <a:t>24</a:t>
            </a:fld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9162-BB53-4BA0-97E8-BBFCD06CB389}" type="datetime1">
              <a:rPr lang="hr-HR" smtClean="0"/>
              <a:t>6.3.2013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rmAutofit/>
          </a:bodyPr>
          <a:lstStyle/>
          <a:p>
            <a:r>
              <a:rPr lang="hr-HR" sz="6000" dirty="0" smtClean="0"/>
              <a:t>       Jeste li znali?</a:t>
            </a:r>
            <a:endParaRPr lang="hr-HR" sz="6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340768"/>
            <a:ext cx="8686800" cy="5114040"/>
          </a:xfrm>
        </p:spPr>
        <p:txBody>
          <a:bodyPr/>
          <a:lstStyle/>
          <a:p>
            <a:r>
              <a:rPr lang="hr-HR" dirty="0" smtClean="0"/>
              <a:t>Povijest </a:t>
            </a:r>
            <a:r>
              <a:rPr lang="hr-HR" dirty="0" smtClean="0"/>
              <a:t>liječenja biljem </a:t>
            </a:r>
            <a:r>
              <a:rPr lang="hr-HR" dirty="0" smtClean="0"/>
              <a:t>dolazi </a:t>
            </a:r>
            <a:r>
              <a:rPr lang="hr-HR" dirty="0" smtClean="0"/>
              <a:t>od prije 16000 </a:t>
            </a:r>
            <a:r>
              <a:rPr lang="hr-HR" dirty="0" smtClean="0"/>
              <a:t>godina</a:t>
            </a:r>
          </a:p>
          <a:p>
            <a:r>
              <a:rPr lang="hr-HR" dirty="0" smtClean="0"/>
              <a:t>Dolazi od </a:t>
            </a:r>
            <a:r>
              <a:rPr lang="hr-HR" b="1" i="1" dirty="0" smtClean="0"/>
              <a:t>plemena </a:t>
            </a:r>
            <a:r>
              <a:rPr lang="hr-HR" b="1" i="1" dirty="0" smtClean="0"/>
              <a:t>lovaca-skupljača </a:t>
            </a:r>
          </a:p>
          <a:p>
            <a:r>
              <a:rPr lang="hr-HR" dirty="0" smtClean="0"/>
              <a:t>Oni su znanja o bilju skupljali  na temelju pokušaja i pogrešaka</a:t>
            </a:r>
          </a:p>
          <a:p>
            <a:r>
              <a:rPr lang="hr-HR" dirty="0" smtClean="0"/>
              <a:t>Kina je zemlja s najdužom tradicijom biljne medicine</a:t>
            </a:r>
          </a:p>
          <a:p>
            <a:r>
              <a:rPr lang="hr-HR" dirty="0" smtClean="0"/>
              <a:t>Stari su Babilonci 3000.g. </a:t>
            </a:r>
            <a:r>
              <a:rPr lang="hr-HR" dirty="0" err="1" smtClean="0"/>
              <a:t>pr</a:t>
            </a:r>
            <a:r>
              <a:rPr lang="hr-HR" dirty="0" smtClean="0"/>
              <a:t>. Kr. Izrađivali biljne tablete s glinom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075F-233D-4F29-8D97-048504944D0D}" type="datetime1">
              <a:rPr lang="hr-HR" smtClean="0"/>
              <a:t>6.3.2013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AF4D-B2A9-4C24-8EB4-FEE6484586AC}" type="slidenum">
              <a:rPr lang="hr-HR" smtClean="0"/>
              <a:pPr/>
              <a:t>25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pPr algn="ctr"/>
            <a:r>
              <a:rPr lang="hr-HR" sz="6000" dirty="0" smtClean="0"/>
              <a:t>Kopriva</a:t>
            </a:r>
            <a:endParaRPr lang="hr-HR" sz="6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168948"/>
          </a:xfrm>
        </p:spPr>
        <p:txBody>
          <a:bodyPr/>
          <a:lstStyle/>
          <a:p>
            <a:r>
              <a:rPr lang="hr-HR" dirty="0" smtClean="0"/>
              <a:t>Jedna od najkorisnijih ljekovitih biljaka</a:t>
            </a:r>
          </a:p>
          <a:p>
            <a:r>
              <a:rPr lang="hr-HR" dirty="0" smtClean="0"/>
              <a:t>Jača imunitet, popravlja krvnu sliku, ten i sjaj kose i kože </a:t>
            </a:r>
          </a:p>
          <a:p>
            <a:r>
              <a:rPr lang="hr-HR" dirty="0" smtClean="0"/>
              <a:t>poboljšava rad probavnog sustava </a:t>
            </a:r>
          </a:p>
          <a:p>
            <a:r>
              <a:rPr lang="hr-HR" dirty="0" smtClean="0"/>
              <a:t>Koriste se listovi te cvjetovi (med)</a:t>
            </a:r>
          </a:p>
          <a:p>
            <a:r>
              <a:rPr lang="hr-HR" dirty="0" smtClean="0"/>
              <a:t>Za čaj i lijekove sušeni listovi koprive, a za salate, juhe ili umake svježi listovi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AF4D-B2A9-4C24-8EB4-FEE6484586AC}" type="slidenum">
              <a:rPr lang="hr-HR" smtClean="0"/>
              <a:pPr/>
              <a:t>3</a:t>
            </a:fld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8AB9-8ACD-4641-A7FD-19E0E51C0574}" type="datetime1">
              <a:rPr lang="hr-HR" smtClean="0"/>
              <a:t>6.3.2013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357298"/>
          </a:xfrm>
        </p:spPr>
        <p:txBody>
          <a:bodyPr>
            <a:normAutofit/>
          </a:bodyPr>
          <a:lstStyle/>
          <a:p>
            <a:pPr algn="ctr"/>
            <a:r>
              <a:rPr lang="hr-HR" sz="6000" dirty="0" smtClean="0"/>
              <a:t>Neven</a:t>
            </a:r>
            <a:endParaRPr lang="hr-HR" sz="6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168948"/>
          </a:xfrm>
        </p:spPr>
        <p:txBody>
          <a:bodyPr/>
          <a:lstStyle/>
          <a:p>
            <a:r>
              <a:rPr lang="hr-HR" dirty="0" smtClean="0"/>
              <a:t>Pospješuje znojenje </a:t>
            </a:r>
          </a:p>
          <a:p>
            <a:r>
              <a:rPr lang="hr-HR" dirty="0" smtClean="0"/>
              <a:t>Pojačava izlučivanje mokraće </a:t>
            </a:r>
          </a:p>
          <a:p>
            <a:r>
              <a:rPr lang="hr-HR" dirty="0" smtClean="0"/>
              <a:t>Umiruje grčenje želuca, crijeva i glatkih mišića</a:t>
            </a:r>
          </a:p>
          <a:p>
            <a:r>
              <a:rPr lang="hr-HR" dirty="0" smtClean="0"/>
              <a:t>Uravnotežuje mjesečni ciklus</a:t>
            </a:r>
          </a:p>
          <a:p>
            <a:r>
              <a:rPr lang="hr-HR" dirty="0" smtClean="0"/>
              <a:t>Cvjetovi Nevena upotrebljavaju se u medicinske svrhe (masti, ulja, lijekovi)</a:t>
            </a:r>
          </a:p>
          <a:p>
            <a:r>
              <a:rPr lang="hr-HR" dirty="0" smtClean="0"/>
              <a:t> A korijen se koristi kod pripreme nekih sokova i salata (Azija)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AF4D-B2A9-4C24-8EB4-FEE6484586AC}" type="slidenum">
              <a:rPr lang="hr-HR" smtClean="0"/>
              <a:pPr/>
              <a:t>4</a:t>
            </a:fld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AC66-C7A2-4729-9C3A-EF94A5B9D15E}" type="datetime1">
              <a:rPr lang="hr-HR" smtClean="0"/>
              <a:t>6.3.2013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214422"/>
          </a:xfrm>
        </p:spPr>
        <p:txBody>
          <a:bodyPr>
            <a:normAutofit/>
          </a:bodyPr>
          <a:lstStyle/>
          <a:p>
            <a:pPr algn="ctr"/>
            <a:r>
              <a:rPr lang="hr-HR" sz="6000" dirty="0" smtClean="0"/>
              <a:t>Menta</a:t>
            </a:r>
            <a:endParaRPr lang="hr-HR" sz="6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311824"/>
          </a:xfrm>
        </p:spPr>
        <p:txBody>
          <a:bodyPr/>
          <a:lstStyle/>
          <a:p>
            <a:r>
              <a:rPr lang="hr-HR" dirty="0" smtClean="0"/>
              <a:t>Gotovo nema bolesti koju menta ne liječi (lakših)</a:t>
            </a:r>
          </a:p>
          <a:p>
            <a:r>
              <a:rPr lang="hr-HR" dirty="0" smtClean="0"/>
              <a:t>Ugodnog je mirisa i okusa</a:t>
            </a:r>
          </a:p>
          <a:p>
            <a:r>
              <a:rPr lang="hr-HR" dirty="0" smtClean="0"/>
              <a:t>Pa ga zato koristimo kao čaj ili dodatak jelu</a:t>
            </a:r>
          </a:p>
          <a:p>
            <a:r>
              <a:rPr lang="hr-HR" dirty="0" smtClean="0"/>
              <a:t>Upotrebivi su samo listovi</a:t>
            </a:r>
          </a:p>
          <a:p>
            <a:r>
              <a:rPr lang="hr-HR" dirty="0" smtClean="0"/>
              <a:t>Čaj od mente djeluje umirujuće i smiruje živce</a:t>
            </a:r>
          </a:p>
          <a:p>
            <a:r>
              <a:rPr lang="hr-HR" dirty="0" smtClean="0"/>
              <a:t>Te je stoga vrlo preporučljiva psihički nestabilnim </a:t>
            </a:r>
            <a:r>
              <a:rPr lang="hr-HR" dirty="0" err="1" smtClean="0"/>
              <a:t>osobana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AF4D-B2A9-4C24-8EB4-FEE6484586AC}" type="slidenum">
              <a:rPr lang="hr-HR" smtClean="0"/>
              <a:pPr/>
              <a:t>5</a:t>
            </a:fld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204C-94A8-488D-B052-F11B42A4AF0E}" type="datetime1">
              <a:rPr lang="hr-HR" smtClean="0"/>
              <a:t>6.3.2013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/>
          </a:bodyPr>
          <a:lstStyle/>
          <a:p>
            <a:pPr algn="ctr"/>
            <a:r>
              <a:rPr lang="hr-HR" sz="6000" dirty="0" smtClean="0"/>
              <a:t>Bazga</a:t>
            </a:r>
            <a:endParaRPr lang="hr-HR" sz="6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143536"/>
          </a:xfrm>
        </p:spPr>
        <p:txBody>
          <a:bodyPr/>
          <a:lstStyle/>
          <a:p>
            <a:r>
              <a:rPr lang="hr-HR" dirty="0" smtClean="0"/>
              <a:t>Veliki alergen, ali vrlo korisna biljka</a:t>
            </a:r>
          </a:p>
          <a:p>
            <a:r>
              <a:rPr lang="hr-HR" dirty="0" smtClean="0"/>
              <a:t>Koriste se cvjetovi i plodovi</a:t>
            </a:r>
          </a:p>
          <a:p>
            <a:r>
              <a:rPr lang="hr-HR" dirty="0" smtClean="0"/>
              <a:t>Od cvjetova se pravi sok, čaj i med</a:t>
            </a:r>
          </a:p>
          <a:p>
            <a:r>
              <a:rPr lang="hr-HR" dirty="0" smtClean="0"/>
              <a:t>A od plodova sok,čaj i začini</a:t>
            </a:r>
          </a:p>
          <a:p>
            <a:r>
              <a:rPr lang="hr-HR" dirty="0" smtClean="0"/>
              <a:t>Pomažu pri smirenju grčeva crijeva, čišćenju krvi te jačanju imuniteta</a:t>
            </a:r>
          </a:p>
          <a:p>
            <a:r>
              <a:rPr lang="hr-HR" dirty="0" smtClean="0"/>
              <a:t>Cvjetovi se također i jedu (pohani)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AF4D-B2A9-4C24-8EB4-FEE6484586AC}" type="slidenum">
              <a:rPr lang="hr-HR" smtClean="0"/>
              <a:pPr/>
              <a:t>6</a:t>
            </a:fld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D086-C113-48E1-A3BC-D205A5F66AE4}" type="datetime1">
              <a:rPr lang="hr-HR" smtClean="0"/>
              <a:t>6.3.2013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/>
          </a:bodyPr>
          <a:lstStyle/>
          <a:p>
            <a:pPr algn="ctr"/>
            <a:r>
              <a:rPr lang="hr-HR" sz="6000" dirty="0" smtClean="0"/>
              <a:t>Slike</a:t>
            </a:r>
            <a:endParaRPr lang="hr-HR" sz="6000" dirty="0"/>
          </a:p>
        </p:txBody>
      </p:sp>
      <p:pic>
        <p:nvPicPr>
          <p:cNvPr id="35842" name="Picture 2" descr="Pogledaj sliku u punoj veličin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7" y="4143380"/>
            <a:ext cx="1798451" cy="1357322"/>
          </a:xfrm>
          <a:prstGeom prst="rect">
            <a:avLst/>
          </a:prstGeom>
          <a:noFill/>
        </p:spPr>
      </p:pic>
      <p:pic>
        <p:nvPicPr>
          <p:cNvPr id="35844" name="Picture 4" descr="http://t0.gstatic.com/images?q=tbn:ANd9GcR2WygXPGwSp6aL0USUPFQqRbJvS78u_gW-dVRTe7WxNmFHNdS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285860"/>
            <a:ext cx="1752597" cy="1683719"/>
          </a:xfrm>
          <a:prstGeom prst="rect">
            <a:avLst/>
          </a:prstGeom>
          <a:noFill/>
        </p:spPr>
      </p:pic>
      <p:pic>
        <p:nvPicPr>
          <p:cNvPr id="35846" name="Picture 6" descr="http://t0.gstatic.com/images?q=tbn:ANd9GcQMRfNTfhIqmjWjJvLjWpjDL4LZ3RdI0Kw0vREZMLWU_ca-NzpLf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428736"/>
            <a:ext cx="1566856" cy="1671623"/>
          </a:xfrm>
          <a:prstGeom prst="rect">
            <a:avLst/>
          </a:prstGeom>
          <a:noFill/>
        </p:spPr>
      </p:pic>
      <p:pic>
        <p:nvPicPr>
          <p:cNvPr id="35848" name="Picture 8" descr="http://t2.gstatic.com/images?q=tbn:ANd9GcQJZPoowf0hVbpw_WvKhSP9xCz8MJ5eUL5nzooD8KPJL2XgPNA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4071942"/>
            <a:ext cx="2047871" cy="1457843"/>
          </a:xfrm>
          <a:prstGeom prst="rect">
            <a:avLst/>
          </a:prstGeom>
          <a:noFill/>
        </p:spPr>
      </p:pic>
      <p:sp>
        <p:nvSpPr>
          <p:cNvPr id="9" name="TekstniOkvir 8"/>
          <p:cNvSpPr txBox="1"/>
          <p:nvPr/>
        </p:nvSpPr>
        <p:spPr>
          <a:xfrm>
            <a:off x="1785918" y="300037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hlinkClick r:id="rId7" action="ppaction://hlinksldjump"/>
              </a:rPr>
              <a:t>Kopriva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6000760" y="314324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hlinkClick r:id="rId8" action="ppaction://hlinksldjump"/>
              </a:rPr>
              <a:t>Neven</a:t>
            </a:r>
            <a:endParaRPr lang="hr-HR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714348" y="550070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hlinkClick r:id="rId9" action="ppaction://hlinksldjump"/>
              </a:rPr>
              <a:t>Menta</a:t>
            </a:r>
            <a:endParaRPr lang="hr-HR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4714876" y="550070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hlinkClick r:id="rId10" action="ppaction://hlinksldjump"/>
              </a:rPr>
              <a:t>Bazga</a:t>
            </a:r>
            <a:endParaRPr lang="hr-HR" dirty="0"/>
          </a:p>
        </p:txBody>
      </p:sp>
      <p:sp>
        <p:nvSpPr>
          <p:cNvPr id="13" name="Rezervirano mjesto broja slajd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AF4D-B2A9-4C24-8EB4-FEE6484586AC}" type="slidenum">
              <a:rPr lang="hr-HR" smtClean="0"/>
              <a:pPr/>
              <a:t>7</a:t>
            </a:fld>
            <a:endParaRPr lang="hr-HR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BBEA-EB02-474D-9611-3CEBA9961FF2}" type="datetime1">
              <a:rPr lang="hr-HR" smtClean="0"/>
              <a:t>6.3.2013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/>
          </a:bodyPr>
          <a:lstStyle/>
          <a:p>
            <a:pPr algn="ctr"/>
            <a:r>
              <a:rPr lang="hr-HR" sz="6000" dirty="0" smtClean="0"/>
              <a:t>Kopriva</a:t>
            </a:r>
            <a:endParaRPr lang="hr-HR" sz="6000" dirty="0"/>
          </a:p>
        </p:txBody>
      </p:sp>
      <p:sp>
        <p:nvSpPr>
          <p:cNvPr id="5122" name="AutoShape 2" descr="data:image/jpeg;base64,/9j/4AAQSkZJRgABAQAAAQABAAD/2wCEAAkGBhQSERUUExQWFRQWGBoaGBgXGB0WHRgZGBgXGBoaGBkaHCceGx4jGRwZHzAhIycpLCwtGB8xNTAqNSYrLCkBCQoKDgwOGg8PGiwkHyQvLCosKSwsLCwsLCwsLCksLCkpKSwsKSkpKSwsLCkpLCwsLCwsLCksLCwpLCwpLCwsKf/AABEIAPgAywMBIgACEQEDEQH/xAAcAAAABwEBAAAAAAAAAAAAAAAAAQIEBQYHAwj/xABBEAACAQIEAwUGBAUDAwMFAAABAhEAAwQSITEFQVEGImFxgQcTMpGh8EKxweEUI1LR8RUzYoKSokNTciQ0o7LS/8QAGQEAAwEBAQAAAAAAAAAAAAAAAAIDAQQF/8QAJhEAAgICAgIBBAMBAAAAAAAAAAECEQMhEjEEQVEiMmGhE0LBgf/aAAwDAQACEQMRAD8A2gDXnQmT9xQXx6UYWKQBJ05n9P8AFA+H39KOIGlGTPn/AHoALWfsUCdef36UBtQosA138fvrQnrSS8ftQOvh6/2rQDA+dGfSiD/frRbb1lAKY6UQ/tQ1opPr966UAGBQUz96ehocqDkDfY9T18aLSAA6a+tF5H78BXMYkbbctflSLuJ6awQDzqbzRSG4scgnnRD1+/GKaXLpJEGNY05ePpXYYgQdj49fKljniwcWjqp9aBOnjRC50Ez+VFGvT1+Wgq/YorYUpqRm38P7dYo9on7+tYAbmin5+X70DNFJ8vvwoAMafvSGk7T8v2roBMURnr+tABiuaXwSVmCI05wRoR4GPpS+en96p3tAssipcWRusqcrAjUFY9aWcuKsxlwPPkOtGfv0rDR2ivWnW5cuXGtmQSGOsmWB10J3ik4rjmIuG5aVnI3JztDFII2PSpfzfgTmbkZ8qUy68/pFYlhePYq0oi7cTkAWLBgZI3PUVcezntKDsLeKyox0VlkA7RIO2+9NHNFjKaZfGGkUf3ofyomaNfzNH9/cVUYI670KPypLNHP5ms6ADbeP5UCxprexPIHpqRI8dK5tfkEKY366Vzz8iCHUGPCRAmfn+dMsQw/DIYd4Se6f/l4ek9K5l4WAfKTuY6nrXJbjEnKukjUiOXOehNcc/J5Okh+NHC3jmZ4YZdiSASANdBpqSY35VJBIB08f7zXNhHidPIdJjWg98LAK77a7xBj/ADU4tJttg9BZ1mS35AeXWdfpXJWCxOZpMzEakjTwB2oXLtstJUa6Aknw2HXfbXSuhtBhCggiFid45GeQ3rXvqv2COtjFbSRlEjXSCOXy51IK8gGq2Q9sljDsxbWJgDTQEx+pqSs3yoEkHqZ59T8uVXw+RWpCuNkj5xvQ5UN/8igBXokwivTfrRk/v+1CKJNtdq0BTHwop8vv0ossj9qMMPD5UABYG4qB7Z8NN7CkLHdYMdN1E5o8Y/Kp0n5R96GiuBTIOsiCDrI5iNorJR5KgPO3HwyXCyyyEDSJDjzH50LWMn3bIxtlWAYXIBZZ5MdGgaawdqufb32esjG/Y1tzJVTkySQIUSAV5ms74phdO+YjmWB+QUkk/SuPhVRZOvRIcQxTEurD/bysD1GZYI9DUdc4gfeWgd3j5Fitc+H8QMFVtl7cENO4HgdlEiYOk0MXg1W9bZTntqkz0yZmgx4xTqKWmFG4+zLtK2Kw3u7n+7ZhCf6ljut8hHpVxFZB7GcZ/OZQYFy2TE80I/IGtcMH/H9qvB2h0Ky6/f3NNMYdQAYjU6A6cqPHcRt2Ez3XCDl4x0qs8U7Z2RA7zEnVQIgDxJ576GufyZ1Hiuxo0nskcbisp56AtETpr9R1rpYw9wgiQum53G5g9YETVTxHa4FmKQsiJZe6TEQDvtT/AAPbxQoUxMb5T3uRMg/SvOxxg9zsd5PgmsSMqlluB9m0IBAP115HrGlc/wCOb3mWDoTzjulFaT4yQvSZqPxfbVgsiyrAR3sxEagfDB233qYXgwVmuKcztBIEiIzRknYd5tCdfCqrEpybx9BzvsZpjmO8BSDJ/EcraHnpuK53OISWGubkuhkCIIjzExTrAcP977w6gByqx3TI11nUAMfWuOF7O3FxFxveAqQgB1nNqWJUaSe6Omm1Sfj5pdDc0cGxM3wGIgrqQCDmBAIH9Oh38NxrTplzH+W8DunUaACSI173KOVc+LcMhQ1kmVPfLkkQREKD+KSDp3dNa4PgmSFzZs2klyVnoRH0GnKpzxSxumampeiUt3CJBC9J3LRsdBHPamn8bqVI6cvGJ18CBXM40SO/pEn8IAG41jQ6RNOg890AEiDLAHeToSOe45b1jfJ9h0SHDLkk96V3A0PLrmJ0p9MfKom8IMgHWSACANOp5LtUpaMqJ005GvU8Wb3B+ic17FT9eVDw8es0AY9aCnT9t67RA2IjbXxpDWx1jwilK3Xx2/Pek+/UaT+dAEfxvjJw9prnunuZRqFjQcyS2wHWDVPTt1evd60cgMwhQaeAfUE8xNaEseH0FUD2i9iGup/EYcw6auvvPdplVT3lEAZhA5jSajljJ/azHZA3O12JFwg3DMGZmGj4g1syo01MacxURjb1htfcIZ0cCdIAJKnw3FNMH2gXOgLe9ZYg5en/AC003G5kU4fAW2W41vuTr3tVBUzoQfEjbnXC7v6iY0x3ZlbyjJdlDqo5ajSBIEnxqGOFe25QWiVAi57xu8/KddFI5R9alj7y3ZbKCArgKwIYENLbjo0/91WLCcct37aJigzKYchTlYSACQdzHQ71RSkvygQ19m1sWOIWVBJtsjQTpmzzPqGAEVsvEsaLVprh2UTExPID8qoGN7EW0S3isFcZ0tlbqiQwMEMSjbwQIjrHjVm7bYgHAPdUyvdcEc1kf3FdC5Ri/kddFC7Q9ozcV7jknKHAHJeUAVC3+LH+LtKoBy2laHjLqoaTO2kCuF0jE2GFskbBiR/UZ0EyZyketdVlSA4GZUUCRPdUAS5G7eFcCXt9iEnirpvv72FHdIiB3dZ0H60ze1plgO0GACV59AdK4YvE6SUKiJzHbzMjbzqAu8ZFlz7iGuuQM05lTNzX+ptd9QKaGNsxbNJ7Fdnrt4zet3LVkKQSXEOQYiDqfPbStCGLK5ge+q6MyalIAPeQTGhG3yrztxHjWIMK+Iu3XWEChioOU93ujczr51v3ZHhBwuDtW30uZc1yf/cbvMTvMHSfCu3FBLoqhxheI2x798wKKQ2YERBtod/SuPD8fnVcxyZtcv43zazlGqrr5kdKrBwS3bt+6zG1Ya8IC6Bio+KOo69Sat/D+GC0gFp+6eYVNZ5yAJ9daSMpSYAxlu46qttVRQQe+Y0GwAE89delRbYIEuskBCDppEQcpJMkR+dSPEb91VBtuhOYAkr8M7nRvDpzplda5IBK974l2gDUiDpJPU6xXP5Ci3tOykRhjuCq75gxBdVPfIEASrAaQNYO3Wu2GugKqq0Be8Zgk8oafhE6aflXW7fX8R78BZcEGdYjcAddTTY96S2i/EAdZI059ZB9K8+fdoskSNu7CwIchpEE6SOcbiKecNvhgRMwJkAjc8pqGwcMc3/IZWBgZgIYFtAZjapHhveylWVQuaVA3nccuYBrs8aTtCSSRL/TaedAt9PnRAeP31oz6/n+wr1yIBtRFPH6n+1GT9/2ih7r7msAHP7+g3FEyA9J+fnQyzyjz6xOtKA8B9860DJPaL7Pbiu2JwihsxLXAEUZIA+HXnqTp1k1QsPfIlr1wFuQUhm8tO6tel2SdCND8tukVVePezPB4k/B7m4Z71sAQfFdjUpwsVxMswGLZ8uUBR08+bnn66V04lgrZjI4FwCcy91SeYI2O++lWdfY5dUyuIRl6ZWWR5DSpbh/srUNN68WHRBE+pn8q5Xhly0LTK17K+0zYe+2EvkrauGbRbZXOsA7Q2vqB1rQsXhQqXcM3+26M1ochGr2/Qww8CeldbXYjCqoAT/yJnTY8o9Ka8T7N3VsFLNxnCnMiue8mhAFu4IIGsQ06GK6Hy47Q/oz3g/Yu+wiwpgEks0Aa6ASd4Gnzqjcb4gLV+8gBZrdwoTmhWZTDMCNYkbV6T4cAMOmSAFSByjKIiI3B38RXmdOFO928RB/mbdMxeTHhE1OOOMdsykuxvfbE4sDMclscpOUR4EmTTp7luysBZgQWOhaNzzj0pxbvPZhMtwIBtEljO5JG5osHgMTj7otWrZZh/xGgPNj+tbt69GdnDA8RuD+c1vKoIXQaxo0zvMwZ0q6dn+2N+0l/O7tbyA98ltCO77snUBumsa1NdoOxIwvB1tdz34bMXURmZviALf8QNDoYqgcavrYtphhowGZo0GbkpHTf1NLLul3/hj7LrgO0jXrdqwAO4M5PXMus8t2NXTsP2jF62to/GiAlpGswco8RzrKewtg++vN0GQT1G/lsKsnZvi1vDReI/20LMBEwqy3qakp8Mn6C6Zq120ZTKBlDS2ngw09TTH/AElmJL5SZgEg7AysidYp3w3iCX7S3bZDK+oMfQjeRtTlR9muqWGM+yqdFTxVthGzrmaS2nd21ncn56V1TC3nGVFDECCzN8O4HKTt6aVYX4ah3AO+knnvXSxYCCFWAOlcUfCbncnot/KqIvA8DgKbuVmB15yYIBJJ3qVVQNQB96UuCP8AP7VCY/tlg7DlLuItowGaJnQa8hv0EyelduPFDEqiSlJt2yaIncffjQHj+v06VRr3tk4eGhXuuvMrbMDyB1NcD7bcBr/vbTGTWRsPi6a1axS/j9Y/yaQ2GUmYB+dVrs322HELrCxYb3KfFdchRMSFCjUsd99B6Vaa2wCA11/LpRnbSPzohvr8qVz/AG/esAImJ+/yoo50N+f7fKm3EeILYtPdfZVJgHUxyHiTQAfEOI2sPbL3WCIvNufgBzPgKofHPbXh7Qi1be6Qd2hB8tW26gVQu1/EcTjLs3LoA5JOUKDqAs6H51CXEuop7meORCtI8NzUufwJys0TB+3fM0HDAjxu5T6SI28qu3A/aBhcSQuc2rrDS3dGQnrkb4X9DWHYe3h20uotohRIRu/PIZdYHqK5LxS2lspaGUOxP8zvxETodBM8hWc3fRtnodLhtYjKR/LvSVJ5XRqy+TqMw8VbrWUcW4A647EW8IhZnuSxClgAdVXoCJO9WjstwrEXeHW396xKsGtoQAuVD3cpiQd4gxtpFWzss+bDKx+ItcLD/kXYmR1pfvdNB2Z3w32OXbjzibiqnRRmPlOw85NaF2c7LWMCjLYSMx7zHVmI2zEchyHnUyfWiLaa/fzqsYJG0VvtvdX+HyFc7E5lABJBXWRG/SPE1564tifesXW4ylo0eRqd4I0ifKvRnDT7/EPfPwp3LfPXWT9/1VX+2fYPCM63sgW6WEBdFJBksR1HXxFRbq8hjKz2c4e1rCBie+LZLHqdTr1O1Q2Ourbw99QJLWiJJgCOnMkmNfIVb+P3Ft2Vsmc7xIXQ5VIP1MD51Se0WM92i4dV1uEM7H+lTsCeZYDWuHHcpfsRmley3Es1q4rRplaByzAzp6VeDWdeyDAOyXcTcBAuRbtzpKoSWYDoWgehrRJ6x5/nAr1MSajsogneNdNNyT0rNO03trtWsy4VRdIMe8MhSQdcg3YeMgUw9rXbF7jNgrDFbQ0vup1MalAemwPUmKyogv3joCcqDp1MdeXzrW0Fkvxvt1isXc/mXngSxAOVEHQAQNtOpqHv4/ONeXX73pz/AKGyBUcZFMM7MYkmCB1IUcgN5pxjOC2goKEXEXaDpruWjvEnppU+UbFbRGWgzLFsGCdAOfLMx2A86b3FyGNyem3z51KYnizIoAEzsMpUARtppVk9knZT+OxZu3VPu7GV9GIm5mBUagyO6ZGnKnjb2atms+zPs4MJgLYbKbl2LjkZhqwBAObmFgaAbVbYnpSVPQ6+VDTw+X704wYHrRLr5UAsTEUf6UAFPyrPPatxTKbdsnuwWK9TOVTPlm0q+43GpaRnuMERRqx5eg8eVZJ2nxi4y9duYa8pRiolpAlVAM5lzSDy0qWZ1EyXRU0w6XWyql1l1lmgKseNNk4jYgvbDI4ABZl3VvhYGdAfnS8F2pClrQGbUkQeUhSpB0GutK4nwJHg2ItNmE812I1BPyqaSi6mKopdlUfCEMuWWZ505yT+Iz3tDv4VJYjByoA3t6M3IknUDrrVn4D2GuXwlkvbAVygLKRLBc2hGu0j5dalLHs+xFrGthn/APtn195IGZS6BGTdluK5HkPA1ZS5Fljk6NK9m+NS5w3D5DORPdsDuHTRgempnyIqVww93fdfw3AHX/5CFcevdb51R+K8SPBUsYbh+Ga8rMzMTnuEuWUFSV0Dkaydsu1Xfioyot0CGtEPB/piHE8+6T/2001SsVqiSO33yqL49iylvKmr3SFX10JqRDgiRqOR8D61DYEe/wAS9zdLXcWep3PoPzqc3apezCUwGDFq2qDWBrpueZ9TVX43xUe8LCHYDLbUHf8AqJ8J5+VWHjmI93hrjBgpykBjyJ0B/X0qM4JgksW1FtGxD/8AusFUGdodvwgbRPrU8keSUEYyA4R2QvXrvvb+hI+Lb/pC77c6huMey1xiRca6rpduorEKQyKxCgAbRE69YNacqXm+JkTwUFj/ANzQP/GuWK4OLigO9wwQQcxiVMiVWAdaI4lHaMSHWGwqWUVEUIigKo2AAEAUw47xf3dm41oqbuUhBqwDHYmJ0G/pVc4322XDM9tMKLl+2YbvLAkAqw3dgQdgJFUTiXtQ4ncY+7a3ZUf0ICB5tcn9KryvSZtogzhAFuI5e5cNwsxPdkmdCCcxkmZqOxFx4yFTaiAjIvITvrLDxBmpu92+uswbEmxf2mECtHg9sLr86l+CJh+I3Taw7NbciRbuqGBgSYZdNOsA1B8k7qydMo6rdsrPxo3WXXzDbqfHSmzhGBIzA+h089DWlY/2VYhm0t8tCLihfIzr0+ddOF+wxywbEXlQCO6nePzIA3kaVSO/RqVmc9n+zd7HXxZs5j/Uxki2s/E3QV6U7N9n0weGSxbgBRqR+JiBmbWdzrR8F7P2MJbCWLYQbE6S0f1NuT51I5evzNW2UFE6fY/KkG3PMfL96WBtREeFaAY+/lSV8fr5UY13BpLaciB97a1oGee2ziN5MGLaWs6XjDvBOQqVK7EZZM6+lZtjcJicJdt2rYc2CFcMHS6rqRmutngAtMwBtAGtXn2pdubE3MCwuIVNstcWDlJXOP5Z/wBxSDB26zpVG7O8Yw627ZuI8WBl70XS7uTcBQDRYEmOUTNNNNQ6sddDLB8RS8b6W7YS7dICXCVKiTmgsVGUkaTrr86ufZLs4VtK+JAfLcLi0hNxgv8AS1xVZGHgSPMVF8W49d96F4eFXC31UC77pEA94Ctx3cAe7ZTmGsbHeamP9Mv8NwQFm4Ma166GCorXbaIqnvLaDEvJGp+Hwqf8aa6KRST2jS+G8fw2JGW06hp+AjKwYeHOCBqJ2ouIYFb7WCJS4jlwRyy911aDsxgdeY2mmfA8JevYSz76ytpyil1cBiGOpOTkeeu3TSnWC7KJZuNdtXLouNo2djcDAawVO3/TBrKfTGuCdxdfslsNd0iMsaFdoP8AY9aW6BgQdjIPkRFQnGuPrhSj3yE7wUsuoIbqCMwy/FO2+utTdnEK6gqwZTsQQQfWt09EpQaVlat8cFrBuuYF7JNojSdCVUn0H0pzgMWtu2tiyBeugS8fCrNqWuPyG8ASSIgVT+I8Ia9jcRZO966djlGUAEbDku/XbnWgcD4Rbw1lbVsQFGsCCxj4j4moYrbf40SWxlxRVs2LuIvn3ptIzgEQgIGgVPPSTJ1qmcD9pl1bSBsOHyjKQpIMzoBpERt8qtHtKY/6ZiJ55B/+VKyFOIxltquYmCRG89fvSjL9NcRZOjUMF7UbGYjEI1jaCT7zfrlEiKtHD+MWb4JtXUuQATlYEieo3HrWHtbQbZmVpgjQaHYkCcw8xRYHHXMNcF6wHUj4tNHH/LTUUsM79mKRx9rGKa3xO+s/EbDg84FpV38wahcZ2gW4ipeMkCZ5jX5Np1qzdusG3FrFnG2LbfxNpcmJtAd7JJK3FG7KDmGm2bwrO7mHDgMpmQBV3CMtjUift8OshQy/zAwnoo6A85jl9a7W3IIa2uUg6EKFC+RO/wA6r1niLWnWCY0XwI5gjY1ZrOKtYoT7wh1/9MDWBp3eo08/OpTTXYjTRs/YHth/GWstwRetgBzpD/8ANY033HKrUuvj615x4PxhcJiLd5C8owJzEwV2ZTlM6idK9E4LFpetpcQyjqCD4GqwdjxdnU/TpQH3pR9eVEDzEnwqgwZ250WXwPzowum30pJuRpQAtTAqH4/2nsYMA3mILSYRSxgfEdOQ61KkeRJ++dUP2w8Mw1zCZ7zZLq5hYMxL5c2RgNCpy8/2LR2zUUfgdvGYviBxV1Q6G2xRrqhlKnW2toAExy22LTUJcwP8Tjlw4VbWFN12W2oIADf0pb77PHdkb+VQqXL14WcP74wbmW3muHJazZdjPnqRAjxqV7T3LXvExVjFo1wFCyBCQLiA95WAygQAAv6U7TUqOmNcf+jizwe9iL17Bo9q1hrbFgC3wqSQgRWJdu9qQJMnrFaf7PsHdw1oYbPYQAnLmX+bdOrP3c6nQnoSJAOxrHuA8dXBKmJP8zEO1xQrMALaJkIYCCQ5YmJ07vnWg4jsgMdirGMw7NbXLacrdGxRVMK6tmPItsJJ1kkVOXe3oZU01Xf6NSa2VEveIHWFX0Gh/OuIsMfgDx/VcZo9EBE+sU37N4S3lLi7/EuGYG6WFwiD8Iico/4jkRvTziuIYAW0IFy4cqnfKN2f/pWT5lRzpK9kfdIridkMPicUbjr7xLZg5tRduDQgL8Itr0G7TPw6zGJ4B7sZsIRYeZyxNp45Og2n+pdRvrUjhjbtZbKlQVXRZGYL1iZOvOuXGsT7vD3DzCwPMmP1+lDSSsyWWXzoq/Zm+Gx165cIDQEWdi1wl2AaNTCqANyKus77x5j8qqfZHhKXcG/vFDC9cdtein3YI6EZTBBmnlrGtgoXEPnsMYt323Tol9uZ5B+fPWkxaihIxta7OftHx9q3w3EC6yjOhVAdy5+CBzhsp06VhWHxgDNcXQ5RHgYy/rUp7Te0LYzEPDBrVt2S1A0gxJk6mSKouC4gVBRtI25azTSjyRNqy6cN44qW5fTM2omIgDvDx1p1cw5/EVIbVW1OYfIweoqoYu7KIOQUz5k/2qyYfF/zPdyCC222w0IjYxFck8fHaJtE52CxrYfiCQQEeVYSRAYAaSNe9B9KufbH2R4TFF7qH+GvNJZkIykzMsp08yIrObqGVZW+EhlZY/CZ0nmOlM+0Xa67jHX3jFuSgkQIMbbTVMc9UNF6Kz2m7PvhnCtesXT1tPmHhOgAJ3jlUTYZlY5T3vAxrM6VNuuZ3YkEWwTHjOVfrBrmnCoTNoM34nOWF579T06V0KSrY9ktw04q8oAw73oYoCi5yTGYgkaHQyJravZnicQMNkxFu4pEm0Wtsgyf06iQQZ08awvAYg4aTZvXJO/u3ygwZEgHada1r2X9oOJY1y9+4Rhrc9421m62vcDxy3MDoKWKV2go01R+/wC1GNfpzojoNOXP96PLA5D8vSqGiifKiCz+EGkgdOXlz86Qbx/4/M/2oA6JJ/T7mo/jfCbGJtFMTbW5bHehpgFZMiIMgTtUhm5ftQJ8DPWjoDIuG/6bxW5cw9jBW7F73RC3SoOW2sISEUge8AIj/wDbTWJ7Q9isDwgW3xYu425cdmVQ38Pbypl0YSSTqNJ18BNbDw7s7hsPce5Zs27bv8TIurbHfYCddKpntH4LjsVfsLat23wisjl2K5bbKSHa4H+IZTAGo9aopWOn6MYOCY3imHBZbjZLS3Squon3il42jWWmNK1LsV7O8SzXLuJvRbu2blllSQ7B1AltMoy7gDoNBrUP257Grg7xxqYq3bsOxNkqDcul8nwj8LLImSdJ25Vw7L9rrnDlz4k3mt4m2t1Ldu7n01V7zM5lSxB7oMzMxpOu3tFLVUi9p2Gv4Dh2It4K+9zEXGVy7EWzlWFKo2yHIIzflpFBXtPxFVtqmINzEIjkiVZltAi4C7MDnA2YDWAsnSr1xcnFWwLedbZFoqzMzM5vMoQBSxCrlOY89tqc9lOwljDY1rue611c5th2BXJc0LKI3/CQT486jzbdMq8cYQu7fx+CG7C4S3xHiDcRF24ty0QXsm2ogvaKrlcMSUKycu8irp22v5MMSeo+ktH0qU4bwazh1IsWktBjmYIoUM3UxVf9pDf/AEo8WMf9ppM32M42yU7LYfJg8OpgfylJH/JhmP1Jp1xvBrew922yhw1txljckaDbTWIrrgLeW1bHRF6f0gV3+43p10C0eZMXhmKsm50IPMxv6xr86hsTw6TmAEz3h/y2+R0PzrQ+0/CfcYm8IAKtmUDbKxlCPCNPMVWcRlOVtA25AEeCjx1nWudZGnRitFZxWEa0d9wDA5fWn2AuXGYXogKVJPWOnoKlsP2bvYq8tu0NW1Yxog5szHkK0Ds72JRr9i0yg2rRFxyRvlPdDD/m+sdJp+aaS+SqXJbMrfjZtsVDnKG2g6EaHU/3pvh7bv7t1hVR2zM2gEMGHrBp9x7gfu8Xibd3upauP5jvllCzvmU79DNR9/ibGVKDLyCkd0HoRoZ8aakukJRKYplRmNpAQ0ksd950B0qFu4tgSC0zyYT+eoqW7Odl8VitcNYu3U1mdEkRIzEhZ1Gk1ecB2OwmCu58dfW7dRgy4fDjOs6ki7nWInrA0rIrj2ZVEB2D9nl3H3EdkNuwIYuVYq6hgGVW6nXnp6V6C4ZwuzhbfurKLbRZhV2kmSdTqTWaYj2zi2uXD4RQq6KM0LvyCqPppTzgPtrsXGyYu3/DnWHze8WY0BAGYfI0ykmbZpP1iI8fGjY8+dNuHcTtX0D2XW4h2ZSD+49ac8+Wn0p07MANv70Wf7k/2ow+33+VJa6Bplf0FYAqZ8Rt4fKhy28vuaBXzJ/PT6UY2rQE3mOU5YzQYE6TGk+E1hXaDjPFGs3bWNS4lslYZrYRVuq4KKrABShgyNZgRW7sY1nbedtqzjt3xP8A1Gz/AA2CBvFXDXreUoWT8DhmgZc43B+lUgxkZxb4rhxwuwl1Ll+4126wVn92EywHyOraAgjTLqZ6U77R8Sw/8PhLn8Jbh0JQvnyIiaC0ACM28knctPOpvC+xa9aQXme3ce3bLrhzbDBrpX/bYk5WUH5kRpXPg/YDF8Vtt/Fvdw4tMPc57QGjABwE7sKAiActIrbXZVTVUWvhnHrfubNy6VTLlvYjUfyS9s+7XKJIVQUHh3RuadYbtjZxaNdwRNy7YYd1gUJVviHe/CygmeqjpVeuez7D8Pa7iMTdBwhsvYhATcue9/qI0kRpl5gHSNXPYbs7YXD4t+HvdS7kZPe4jKGW7lLAFV0AQGS2slueWpuKSBTtp/AO13tPxlm9ZTDYaVYAyym4bhJ0VShAQxyInUHbec9pKM2HQAGSTp4lf3rP8N2W41gsObtu5cElZS23vXiD3ssERJ2Goqd7S8cvfwWFTFgDE5C1yYGUtnCSBsxABPSKlmX0E8lf1Li/bbDWUtqzlzCqcgBAICg6kxImomz7U0usq2bDu7uUUE6GDAbSTHPbQTvWXByUtszj3YJyggnNzDDwmY61p3sy4LIfElpz91DHIfEwnqdNuR61GM5N0SR29oXZpsRZGIUAXrQ/CSwZNyNQD3TJ8prMuDdjMVjr7e5UJbU5Tdb4RA2WfijoPnW98TxPu7Nx9e6jH1AJFRXCr5Fm3awyhlVQDdbupP4iBu7TJ0013qkq5DFQ4D2bv4HNabLkY9+73YdRrGYmR0I6GrL2cx6gXHh3uOxhbaM0KpIXvRlE6mZ5iozjXDle8q4jEFgWglyqKqgd7KJyjmAfKrPa7R4RYRcRh4AhVF1OmgHe9KnFXK0Uk9UVEdmreKxmJe7hEu3BcXuXbpUIPdoqllUNnlQDOw261MYDsVbtsGTCYFGGxFtmjnzA1rNO23aQrxm8qZsuVFlJ2VFYuCDrBJ58qcjtRdWGW/eBjTLcLBvEZiRFDnxdMk3RPe0ftJjcEqqwRbN2Qr2JQho1U5gSpjWQdYNZzdxSsQmcjSWDLq0gHcb/AK1bOI9tv4nDXMNjULow/l3lUZ7biCjMo0YA7kQYJ0M1mmLxr2yhgEroDyMHQ+IIj5U1KXQVZYP4UspVAMs7hg0x1jX0qOxOBKkKgDMeZhj/APyKbYTG951GmYZkK6eOkeop7gePFrb5zmMDRtZ1g+OhpKlExpo68J41icJfD+/KxByjMQfBgukeFbj2K9oNjHJ8S27yxNsnVtBLIN436xWLLetss6KZifiExpXHDcWxGGurds5VZTIZVU6cwNNRE1SMgTPTHzn5/wCKWfSozs9xT+Iw9u7OrKM0SIaO8DPj1qTirXYwkCOlKI8KITPI/r5a0IHT7igBGIthlZTBDAgjwIgyRtUF2Y7D2MC1xrTXHZ1VZuNmyouiqug08+lWAA/f7Ux4lxBbSmTBiZPKslNRjbAdYnErbEsfIc6iF7UoZGUyNhI9DEVVcXxzOTDkwecE/Kmw96cx+H+md+gPhXnT8qTf06EcvgnuOcQw+Mtth8VaYWyQ0q2oI2ZY6SajeN8GfC8N91wlWcM5NxlOe40jmY8geYEUxwvC8RekKWcjcwIB8zEHwmprhfDOIYZgQEdD8SyAfI8j6VfFnyf2VoIyZYuzPv8A+Fs/xP8Av5BnGmh8Y0JiJ8ayj2h3TcxNwlpW1cIbQyQNVA6ncetbDw/iAuaFSlwatbbRh4+I8RpVL492MXE8RKkkW3ti5cPOdbfd8SflVclySaGeyo9kuz54hehhbFpINwzmIUzlCgHQmCJ5AVstjDW7FoKoCW7awByCiqFwfDDh+OVVGW0w903QDQqZ8GgyeTmrVjbgv4kYb8CL7y746gKp12nX0NJjkuOuwQ2xuBuY5YDe6sHbuy10by3ILOw51U+P4rE4XECwb7NbZUy5f5WUElQBkOkEcq09PSqF7UsLmW06b2TmIA1ZSREeRUn1oyQ+m72HG+ii4jCWbgZs7d1mEFh3jO7TsCdag8blRiGBHQKoOYee350T4oC7kXUM7TttJI89DTTD8dkEaGANG26HXl5ipwgxaY1v4gAEbKZ0JJOvL/FJ4ZxP3bQwb3eu4IKzuUJ38udSjskAiLRM6nWSNDDbD6VG8U4Wd2zP5bfOrJp6YDzF4lGXTMyxrDnbw0rlw3hlu9et2WJVLjKo1DFGYgBhz56jnTTC4S4slQFGndJbUc9+ZozeM51kFTKnYqfA76UKNaTGSLPxf2KY+zBtZL4WY92YYeStqfITVSxnAr9rvvadM0yCpA0MMRIiM2/SvUPZziJv4SxeIINy0jHXqBP1qRdAdCJG2okGrUNZ5QtcNuhsrpcUaRKkESMy7+GviKm8B2ZxuUEWLpSAwbKdUOzQdCNR4ivSRtqNgOQ2HLQD05UoeGgpHGzCney/C37GFaxiFuK6MSFfYIdsjDfvTInTSrmPKkgaagRSWaOQp0qVAKXyigog/e3rQ+lHmnbWtAQ0ASeU6/fhVH7RcWDmQJJ+HlPTfWIq1cexOSxcI10AjrmIGlVvh/ZV77+9unJK92NTHQA7Dn1NcfkKU2oIxkDhcIVIaCzuQumsnXQdBVt4f2Wbum60AbqPxaaS3LXWprBYFLIy215b8zHX506do10A6z86MfiqO5mKJxz27S6kKo2+XzqIxXa+yphZPKT3RVc7SdoSzEbgaAD9arGJ4ksHNoSYBAnTf4p3HlSzzybqHQWXbG9usO0BkuZlOjWyAU8mJESOWs9K78C4tdv3DfS0XtKvuw8qjtDZicmg0Om43rK8diiLxWfL1ykR11/Ktl7G2SuBsA7lc3TViW/Wq43KXbBNkF2m4jbe4BkdTlIbMpXaYkx0kb89KT7Pccz3sQGOYhLMkyWzDOMpOxA1M9TVv4hgRdtlT/0nmDyIrNLGHuYDEC/P/qZLomA1rTTLyj4gaRx4ZeT6ZWGNy6NVA0+/71UO1Jhh3WeXGcKSSyKQWA66CPWrDb41adQyMGUmM06T0k7moLE8RRr6WM8PcbYfFETLH8I3jrOlWnspiVW2Z/2h7NHG3P4jCQtyTNsLA7qkyeQYHQjnWX3QyXHR1KtqCCIPlFepbPZnDjU21ZpJLQVJJMk6QN+VDGdlMNcBDWwQdwdR/wCU0yUl0TbV6PM1jEyuXSFnfSZ8/nXe3xfKVKmRoGG0xpPTb8q3S97K8AWLHDhhvAdl3HQNHpXDFeyTh14AKj2gJ0RzJI0k5g21LSfaEaMWxHF1UyQpB25SPyrlicQl0e8tqVcRMz8P5b1ofHvYjctQ2EZb4kylzRtxGU7delVTA8LuXby4b3TIzNDKF7yrIDEjqBr5a0OPF6N0jbfZ0x/0vCz/AO3vr1aN9f06VZAZ+/Cm/D+HpYtJatDKiAKB4DTf613Lfe1WMDZqIkeY/vQJI/t+u9H6b+dABkfe1Iyj+n79aWSBRFqABH2KSGgfLw/KlW15z9P0mib70itA4YzCrdXK05ZBYbZo5eU13DD69aB2126/3neklhETP35isoBUaff1iq72m7QZQ1pACwHfMjSeVTmMxIS2z75RMR4aDbrWa8W4FjcQSbdtgGOpYhCTEklW18KhmbrjEVkHicbqxzRAJO2wE/LxqCv4zPbTXdjpty19JIqdHs3xpB7nebKCSdwx113O2vSrf2e9ly2yjXyGKSMg1Da7knefKoxx0KkQHYnsc9++mIuge5WFhtM2Vdo5ifyrW7SBQAAABoAOg0FJw9kWwERQqqAABoAB0FdJrrhDih0CJNQHEMBbZrjOobNA120AHPyqed+mtRDW/etl1yiZP5n9B50uVWqL4nxtnPDcPNxO73FAIWBMT/SDp61WMFwpLePw5k5izEkyc2h1LbTt860K1ZygAbDbTp4Uzv4LNcR5jIQRoNSQQfoaOFVQKd3Y9VvOKLOI09P70TDTX5/58OdEWHn56/r+lVIimmB+tIvWZMjukcxH1610P2fsUDB+/rpWNWBzt3eR0bw5+R6U3xHCbb3rd6ALlvNDDchlKkN1Gx9KcX7WYbkEbH9unhQwxYr3hlOx+e4jrvS7WmAtvP60Y+9Z/SiUnWjBpwBB3+tEmvSaAP8Amhy5dOtAAO37UoHxNDLA3+k/rSCrcpj0oAOfy8qPL970U8vv60WXX58z+Q0oAVm+zSWE9YPp9ZpSg8/vehE/f1oALLP7+FGQPv8AejGlET9+FYAQHqfGgQeX5fKgTrvA8f1omgfv+mlaApTOv1oukb0GaiZo5/OPzoA53lOUxynxmB59aTg7GUa7nptrQvzKieeoHQAz9YrvGms6+P71lbGvVAn8/KmrY4Bwh3Ywsa8h+/yp0T9/5GtNcNZ/ERt8PgDzNHsFQ8zUiPOB99daXlpIHWtFDA+53oMPOj20op++dAAH+aB6/kJ+9KIP4x5x9zRGAR9n60AKB0+9flQI5Cimfv71oHp+fyoAC8j8qC+v0oiJ8emlKiI+e/60AEuv15xSgOv0pI1+/wBvrXJlM8/+9/0oA7Ksdf8ANF+VChWAAbUPyoUK0A/LrRHr4bUVCgBX34/3ox6x99aFCgAlHp0502xeD95pmYf/ABIGvXWhQrDUIwHD1tTlmTuWYsfUn9KdkeFChWmACwNzQ86KhQAcjnR89dqFCgAeA+X70RHifL71oUKADPj9J/ShO/T5UdCsAIL8/nSSN41HmKFCtAA/P6eFGy+HyoUKADpIY9fqR9JoUKw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124" name="AutoShape 4" descr="data:image/jpeg;base64,/9j/4AAQSkZJRgABAQAAAQABAAD/2wCEAAkGBhQSERUUExQWFRQWGBoaGBgXGB0WHRgZGBgXGBoaGBkaHCceGx4jGRwZHzAhIycpLCwtGB8xNTAqNSYrLCkBCQoKDgwOGg8PGiwkHyQvLCosKSwsLCwsLCwsLCksLCkpKSwsKSkpKSwsLCkpLCwsLCwsLCksLCwpLCwpLCwsKf/AABEIAPgAywMBIgACEQEDEQH/xAAcAAAABwEBAAAAAAAAAAAAAAAAAQIEBQYHAwj/xABBEAACAQIEAwUGBAUDAwMFAAABAhEAAwQSITEFQVEGImFxgQcTMpGh8EKxweEUI1LR8RUzYoKSokNTciQ0o7LS/8QAGQEAAwEBAQAAAAAAAAAAAAAAAAIDAQQF/8QAJhEAAgICAgIBBAMBAAAAAAAAAAECEQMhEjEEQVEiMmGhE0LBgf/aAAwDAQACEQMRAD8A2gDXnQmT9xQXx6UYWKQBJ05n9P8AFA+H39KOIGlGTPn/AHoALWfsUCdef36UBtQosA138fvrQnrSS8ftQOvh6/2rQDA+dGfSiD/frRbb1lAKY6UQ/tQ1opPr966UAGBQUz96ehocqDkDfY9T18aLSAA6a+tF5H78BXMYkbbctflSLuJ6awQDzqbzRSG4scgnnRD1+/GKaXLpJEGNY05ePpXYYgQdj49fKljniwcWjqp9aBOnjRC50Ez+VFGvT1+Wgq/YorYUpqRm38P7dYo9on7+tYAbmin5+X70DNFJ8vvwoAMafvSGk7T8v2roBMURnr+tABiuaXwSVmCI05wRoR4GPpS+en96p3tAssipcWRusqcrAjUFY9aWcuKsxlwPPkOtGfv0rDR2ivWnW5cuXGtmQSGOsmWB10J3ik4rjmIuG5aVnI3JztDFII2PSpfzfgTmbkZ8qUy68/pFYlhePYq0oi7cTkAWLBgZI3PUVcezntKDsLeKyox0VlkA7RIO2+9NHNFjKaZfGGkUf3ofyomaNfzNH9/cVUYI670KPypLNHP5ms6ADbeP5UCxprexPIHpqRI8dK5tfkEKY366Vzz8iCHUGPCRAmfn+dMsQw/DIYd4Se6f/l4ek9K5l4WAfKTuY6nrXJbjEnKukjUiOXOehNcc/J5Okh+NHC3jmZ4YZdiSASANdBpqSY35VJBIB08f7zXNhHidPIdJjWg98LAK77a7xBj/ADU4tJttg9BZ1mS35AeXWdfpXJWCxOZpMzEakjTwB2oXLtstJUa6Aknw2HXfbXSuhtBhCggiFid45GeQ3rXvqv2COtjFbSRlEjXSCOXy51IK8gGq2Q9sljDsxbWJgDTQEx+pqSs3yoEkHqZ59T8uVXw+RWpCuNkj5xvQ5UN/8igBXokwivTfrRk/v+1CKJNtdq0BTHwop8vv0ossj9qMMPD5UABYG4qB7Z8NN7CkLHdYMdN1E5o8Y/Kp0n5R96GiuBTIOsiCDrI5iNorJR5KgPO3HwyXCyyyEDSJDjzH50LWMn3bIxtlWAYXIBZZ5MdGgaawdqufb32esjG/Y1tzJVTkySQIUSAV5ms74phdO+YjmWB+QUkk/SuPhVRZOvRIcQxTEurD/bysD1GZYI9DUdc4gfeWgd3j5Fitc+H8QMFVtl7cENO4HgdlEiYOk0MXg1W9bZTntqkz0yZmgx4xTqKWmFG4+zLtK2Kw3u7n+7ZhCf6ljut8hHpVxFZB7GcZ/OZQYFy2TE80I/IGtcMH/H9qvB2h0Ky6/f3NNMYdQAYjU6A6cqPHcRt2Ez3XCDl4x0qs8U7Z2RA7zEnVQIgDxJ576GufyZ1Hiuxo0nskcbisp56AtETpr9R1rpYw9wgiQum53G5g9YETVTxHa4FmKQsiJZe6TEQDvtT/AAPbxQoUxMb5T3uRMg/SvOxxg9zsd5PgmsSMqlluB9m0IBAP115HrGlc/wCOb3mWDoTzjulFaT4yQvSZqPxfbVgsiyrAR3sxEagfDB233qYXgwVmuKcztBIEiIzRknYd5tCdfCqrEpybx9BzvsZpjmO8BSDJ/EcraHnpuK53OISWGubkuhkCIIjzExTrAcP977w6gByqx3TI11nUAMfWuOF7O3FxFxveAqQgB1nNqWJUaSe6Omm1Sfj5pdDc0cGxM3wGIgrqQCDmBAIH9Oh38NxrTplzH+W8DunUaACSI173KOVc+LcMhQ1kmVPfLkkQREKD+KSDp3dNa4PgmSFzZs2klyVnoRH0GnKpzxSxumampeiUt3CJBC9J3LRsdBHPamn8bqVI6cvGJ18CBXM40SO/pEn8IAG41jQ6RNOg890AEiDLAHeToSOe45b1jfJ9h0SHDLkk96V3A0PLrmJ0p9MfKom8IMgHWSACANOp5LtUpaMqJ005GvU8Wb3B+ic17FT9eVDw8es0AY9aCnT9t67RA2IjbXxpDWx1jwilK3Xx2/Pek+/UaT+dAEfxvjJw9prnunuZRqFjQcyS2wHWDVPTt1evd60cgMwhQaeAfUE8xNaEseH0FUD2i9iGup/EYcw6auvvPdplVT3lEAZhA5jSajljJ/azHZA3O12JFwg3DMGZmGj4g1syo01MacxURjb1htfcIZ0cCdIAJKnw3FNMH2gXOgLe9ZYg5en/AC003G5kU4fAW2W41vuTr3tVBUzoQfEjbnXC7v6iY0x3ZlbyjJdlDqo5ajSBIEnxqGOFe25QWiVAi57xu8/KddFI5R9alj7y3ZbKCArgKwIYENLbjo0/91WLCcct37aJigzKYchTlYSACQdzHQ71RSkvygQ19m1sWOIWVBJtsjQTpmzzPqGAEVsvEsaLVprh2UTExPID8qoGN7EW0S3isFcZ0tlbqiQwMEMSjbwQIjrHjVm7bYgHAPdUyvdcEc1kf3FdC5Ri/kddFC7Q9ozcV7jknKHAHJeUAVC3+LH+LtKoBy2laHjLqoaTO2kCuF0jE2GFskbBiR/UZ0EyZyketdVlSA4GZUUCRPdUAS5G7eFcCXt9iEnirpvv72FHdIiB3dZ0H60ze1plgO0GACV59AdK4YvE6SUKiJzHbzMjbzqAu8ZFlz7iGuuQM05lTNzX+ptd9QKaGNsxbNJ7Fdnrt4zet3LVkKQSXEOQYiDqfPbStCGLK5ge+q6MyalIAPeQTGhG3yrztxHjWIMK+Iu3XWEChioOU93ujczr51v3ZHhBwuDtW30uZc1yf/cbvMTvMHSfCu3FBLoqhxheI2x798wKKQ2YERBtod/SuPD8fnVcxyZtcv43zazlGqrr5kdKrBwS3bt+6zG1Ya8IC6Bio+KOo69Sat/D+GC0gFp+6eYVNZ5yAJ9daSMpSYAxlu46qttVRQQe+Y0GwAE89delRbYIEuskBCDppEQcpJMkR+dSPEb91VBtuhOYAkr8M7nRvDpzplda5IBK974l2gDUiDpJPU6xXP5Ci3tOykRhjuCq75gxBdVPfIEASrAaQNYO3Wu2GugKqq0Be8Zgk8oafhE6aflXW7fX8R78BZcEGdYjcAddTTY96S2i/EAdZI059ZB9K8+fdoskSNu7CwIchpEE6SOcbiKecNvhgRMwJkAjc8pqGwcMc3/IZWBgZgIYFtAZjapHhveylWVQuaVA3nccuYBrs8aTtCSSRL/TaedAt9PnRAeP31oz6/n+wr1yIBtRFPH6n+1GT9/2ih7r7msAHP7+g3FEyA9J+fnQyzyjz6xOtKA8B9860DJPaL7Pbiu2JwihsxLXAEUZIA+HXnqTp1k1QsPfIlr1wFuQUhm8tO6tel2SdCND8tukVVePezPB4k/B7m4Z71sAQfFdjUpwsVxMswGLZ8uUBR08+bnn66V04lgrZjI4FwCcy91SeYI2O++lWdfY5dUyuIRl6ZWWR5DSpbh/srUNN68WHRBE+pn8q5Xhly0LTK17K+0zYe+2EvkrauGbRbZXOsA7Q2vqB1rQsXhQqXcM3+26M1ochGr2/Qww8CeldbXYjCqoAT/yJnTY8o9Ka8T7N3VsFLNxnCnMiue8mhAFu4IIGsQ06GK6Hy47Q/oz3g/Yu+wiwpgEks0Aa6ASd4Gnzqjcb4gLV+8gBZrdwoTmhWZTDMCNYkbV6T4cAMOmSAFSByjKIiI3B38RXmdOFO928RB/mbdMxeTHhE1OOOMdsykuxvfbE4sDMclscpOUR4EmTTp7luysBZgQWOhaNzzj0pxbvPZhMtwIBtEljO5JG5osHgMTj7otWrZZh/xGgPNj+tbt69GdnDA8RuD+c1vKoIXQaxo0zvMwZ0q6dn+2N+0l/O7tbyA98ltCO77snUBumsa1NdoOxIwvB1tdz34bMXURmZviALf8QNDoYqgcavrYtphhowGZo0GbkpHTf1NLLul3/hj7LrgO0jXrdqwAO4M5PXMus8t2NXTsP2jF62to/GiAlpGswco8RzrKewtg++vN0GQT1G/lsKsnZvi1vDReI/20LMBEwqy3qakp8Mn6C6Zq120ZTKBlDS2ngw09TTH/AElmJL5SZgEg7AysidYp3w3iCX7S3bZDK+oMfQjeRtTlR9muqWGM+yqdFTxVthGzrmaS2nd21ncn56V1TC3nGVFDECCzN8O4HKTt6aVYX4ah3AO+knnvXSxYCCFWAOlcUfCbncnot/KqIvA8DgKbuVmB15yYIBJJ3qVVQNQB96UuCP8AP7VCY/tlg7DlLuItowGaJnQa8hv0EyelduPFDEqiSlJt2yaIncffjQHj+v06VRr3tk4eGhXuuvMrbMDyB1NcD7bcBr/vbTGTWRsPi6a1axS/j9Y/yaQ2GUmYB+dVrs322HELrCxYb3KfFdchRMSFCjUsd99B6Vaa2wCA11/LpRnbSPzohvr8qVz/AG/esAImJ+/yoo50N+f7fKm3EeILYtPdfZVJgHUxyHiTQAfEOI2sPbL3WCIvNufgBzPgKofHPbXh7Qi1be6Qd2hB8tW26gVQu1/EcTjLs3LoA5JOUKDqAs6H51CXEuop7meORCtI8NzUufwJys0TB+3fM0HDAjxu5T6SI28qu3A/aBhcSQuc2rrDS3dGQnrkb4X9DWHYe3h20uotohRIRu/PIZdYHqK5LxS2lspaGUOxP8zvxETodBM8hWc3fRtnodLhtYjKR/LvSVJ5XRqy+TqMw8VbrWUcW4A647EW8IhZnuSxClgAdVXoCJO9WjstwrEXeHW396xKsGtoQAuVD3cpiQd4gxtpFWzss+bDKx+ItcLD/kXYmR1pfvdNB2Z3w32OXbjzibiqnRRmPlOw85NaF2c7LWMCjLYSMx7zHVmI2zEchyHnUyfWiLaa/fzqsYJG0VvtvdX+HyFc7E5lABJBXWRG/SPE1564tifesXW4ylo0eRqd4I0ifKvRnDT7/EPfPwp3LfPXWT9/1VX+2fYPCM63sgW6WEBdFJBksR1HXxFRbq8hjKz2c4e1rCBie+LZLHqdTr1O1Q2Ourbw99QJLWiJJgCOnMkmNfIVb+P3Ft2Vsmc7xIXQ5VIP1MD51Se0WM92i4dV1uEM7H+lTsCeZYDWuHHcpfsRmley3Es1q4rRplaByzAzp6VeDWdeyDAOyXcTcBAuRbtzpKoSWYDoWgehrRJ6x5/nAr1MSajsogneNdNNyT0rNO03trtWsy4VRdIMe8MhSQdcg3YeMgUw9rXbF7jNgrDFbQ0vup1MalAemwPUmKyogv3joCcqDp1MdeXzrW0Fkvxvt1isXc/mXngSxAOVEHQAQNtOpqHv4/ONeXX73pz/AKGyBUcZFMM7MYkmCB1IUcgN5pxjOC2goKEXEXaDpruWjvEnppU+UbFbRGWgzLFsGCdAOfLMx2A86b3FyGNyem3z51KYnizIoAEzsMpUARtppVk9knZT+OxZu3VPu7GV9GIm5mBUagyO6ZGnKnjb2atms+zPs4MJgLYbKbl2LjkZhqwBAObmFgaAbVbYnpSVPQ6+VDTw+X704wYHrRLr5UAsTEUf6UAFPyrPPatxTKbdsnuwWK9TOVTPlm0q+43GpaRnuMERRqx5eg8eVZJ2nxi4y9duYa8pRiolpAlVAM5lzSDy0qWZ1EyXRU0w6XWyql1l1lmgKseNNk4jYgvbDI4ABZl3VvhYGdAfnS8F2pClrQGbUkQeUhSpB0GutK4nwJHg2ItNmE812I1BPyqaSi6mKopdlUfCEMuWWZ505yT+Iz3tDv4VJYjByoA3t6M3IknUDrrVn4D2GuXwlkvbAVygLKRLBc2hGu0j5dalLHs+xFrGthn/APtn195IGZS6BGTdluK5HkPA1ZS5Fljk6NK9m+NS5w3D5DORPdsDuHTRgempnyIqVww93fdfw3AHX/5CFcevdb51R+K8SPBUsYbh+Ga8rMzMTnuEuWUFSV0Dkaydsu1Xfioyot0CGtEPB/piHE8+6T/2001SsVqiSO33yqL49iylvKmr3SFX10JqRDgiRqOR8D61DYEe/wAS9zdLXcWep3PoPzqc3apezCUwGDFq2qDWBrpueZ9TVX43xUe8LCHYDLbUHf8AqJ8J5+VWHjmI93hrjBgpykBjyJ0B/X0qM4JgksW1FtGxD/8AusFUGdodvwgbRPrU8keSUEYyA4R2QvXrvvb+hI+Lb/pC77c6huMey1xiRca6rpduorEKQyKxCgAbRE69YNacqXm+JkTwUFj/ANzQP/GuWK4OLigO9wwQQcxiVMiVWAdaI4lHaMSHWGwqWUVEUIigKo2AAEAUw47xf3dm41oqbuUhBqwDHYmJ0G/pVc4322XDM9tMKLl+2YbvLAkAqw3dgQdgJFUTiXtQ4ncY+7a3ZUf0ICB5tcn9KryvSZtogzhAFuI5e5cNwsxPdkmdCCcxkmZqOxFx4yFTaiAjIvITvrLDxBmpu92+uswbEmxf2mECtHg9sLr86l+CJh+I3Taw7NbciRbuqGBgSYZdNOsA1B8k7qydMo6rdsrPxo3WXXzDbqfHSmzhGBIzA+h089DWlY/2VYhm0t8tCLihfIzr0+ddOF+wxywbEXlQCO6nePzIA3kaVSO/RqVmc9n+zd7HXxZs5j/Uxki2s/E3QV6U7N9n0weGSxbgBRqR+JiBmbWdzrR8F7P2MJbCWLYQbE6S0f1NuT51I5evzNW2UFE6fY/KkG3PMfL96WBtREeFaAY+/lSV8fr5UY13BpLaciB97a1oGee2ziN5MGLaWs6XjDvBOQqVK7EZZM6+lZtjcJicJdt2rYc2CFcMHS6rqRmutngAtMwBtAGtXn2pdubE3MCwuIVNstcWDlJXOP5Z/wBxSDB26zpVG7O8Yw627ZuI8WBl70XS7uTcBQDRYEmOUTNNNNQ6sddDLB8RS8b6W7YS7dICXCVKiTmgsVGUkaTrr86ufZLs4VtK+JAfLcLi0hNxgv8AS1xVZGHgSPMVF8W49d96F4eFXC31UC77pEA94Ctx3cAe7ZTmGsbHeamP9Mv8NwQFm4Ma166GCorXbaIqnvLaDEvJGp+Hwqf8aa6KRST2jS+G8fw2JGW06hp+AjKwYeHOCBqJ2ouIYFb7WCJS4jlwRyy911aDsxgdeY2mmfA8JevYSz76ytpyil1cBiGOpOTkeeu3TSnWC7KJZuNdtXLouNo2djcDAawVO3/TBrKfTGuCdxdfslsNd0iMsaFdoP8AY9aW6BgQdjIPkRFQnGuPrhSj3yE7wUsuoIbqCMwy/FO2+utTdnEK6gqwZTsQQQfWt09EpQaVlat8cFrBuuYF7JNojSdCVUn0H0pzgMWtu2tiyBeugS8fCrNqWuPyG8ASSIgVT+I8Ia9jcRZO966djlGUAEbDku/XbnWgcD4Rbw1lbVsQFGsCCxj4j4moYrbf40SWxlxRVs2LuIvn3ptIzgEQgIGgVPPSTJ1qmcD9pl1bSBsOHyjKQpIMzoBpERt8qtHtKY/6ZiJ55B/+VKyFOIxltquYmCRG89fvSjL9NcRZOjUMF7UbGYjEI1jaCT7zfrlEiKtHD+MWb4JtXUuQATlYEieo3HrWHtbQbZmVpgjQaHYkCcw8xRYHHXMNcF6wHUj4tNHH/LTUUsM79mKRx9rGKa3xO+s/EbDg84FpV38wahcZ2gW4ipeMkCZ5jX5Np1qzdusG3FrFnG2LbfxNpcmJtAd7JJK3FG7KDmGm2bwrO7mHDgMpmQBV3CMtjUift8OshQy/zAwnoo6A85jl9a7W3IIa2uUg6EKFC+RO/wA6r1niLWnWCY0XwI5gjY1ZrOKtYoT7wh1/9MDWBp3eo08/OpTTXYjTRs/YHth/GWstwRetgBzpD/8ANY033HKrUuvj615x4PxhcJiLd5C8owJzEwV2ZTlM6idK9E4LFpetpcQyjqCD4GqwdjxdnU/TpQH3pR9eVEDzEnwqgwZ250WXwPzowum30pJuRpQAtTAqH4/2nsYMA3mILSYRSxgfEdOQ61KkeRJ++dUP2w8Mw1zCZ7zZLq5hYMxL5c2RgNCpy8/2LR2zUUfgdvGYviBxV1Q6G2xRrqhlKnW2toAExy22LTUJcwP8Tjlw4VbWFN12W2oIADf0pb77PHdkb+VQqXL14WcP74wbmW3muHJazZdjPnqRAjxqV7T3LXvExVjFo1wFCyBCQLiA95WAygQAAv6U7TUqOmNcf+jizwe9iL17Bo9q1hrbFgC3wqSQgRWJdu9qQJMnrFaf7PsHdw1oYbPYQAnLmX+bdOrP3c6nQnoSJAOxrHuA8dXBKmJP8zEO1xQrMALaJkIYCCQ5YmJ07vnWg4jsgMdirGMw7NbXLacrdGxRVMK6tmPItsJJ1kkVOXe3oZU01Xf6NSa2VEveIHWFX0Gh/OuIsMfgDx/VcZo9EBE+sU37N4S3lLi7/EuGYG6WFwiD8Iico/4jkRvTziuIYAW0IFy4cqnfKN2f/pWT5lRzpK9kfdIridkMPicUbjr7xLZg5tRduDQgL8Itr0G7TPw6zGJ4B7sZsIRYeZyxNp45Og2n+pdRvrUjhjbtZbKlQVXRZGYL1iZOvOuXGsT7vD3DzCwPMmP1+lDSSsyWWXzoq/Zm+Gx165cIDQEWdi1wl2AaNTCqANyKus77x5j8qqfZHhKXcG/vFDC9cdtein3YI6EZTBBmnlrGtgoXEPnsMYt323Tol9uZ5B+fPWkxaihIxta7OftHx9q3w3EC6yjOhVAdy5+CBzhsp06VhWHxgDNcXQ5RHgYy/rUp7Te0LYzEPDBrVt2S1A0gxJk6mSKouC4gVBRtI25azTSjyRNqy6cN44qW5fTM2omIgDvDx1p1cw5/EVIbVW1OYfIweoqoYu7KIOQUz5k/2qyYfF/zPdyCC222w0IjYxFck8fHaJtE52CxrYfiCQQEeVYSRAYAaSNe9B9KufbH2R4TFF7qH+GvNJZkIykzMsp08yIrObqGVZW+EhlZY/CZ0nmOlM+0Xa67jHX3jFuSgkQIMbbTVMc9UNF6Kz2m7PvhnCtesXT1tPmHhOgAJ3jlUTYZlY5T3vAxrM6VNuuZ3YkEWwTHjOVfrBrmnCoTNoM34nOWF579T06V0KSrY9ktw04q8oAw73oYoCi5yTGYgkaHQyJravZnicQMNkxFu4pEm0Wtsgyf06iQQZ08awvAYg4aTZvXJO/u3ygwZEgHada1r2X9oOJY1y9+4Rhrc9421m62vcDxy3MDoKWKV2go01R+/wC1GNfpzojoNOXP96PLA5D8vSqGiifKiCz+EGkgdOXlz86Qbx/4/M/2oA6JJ/T7mo/jfCbGJtFMTbW5bHehpgFZMiIMgTtUhm5ftQJ8DPWjoDIuG/6bxW5cw9jBW7F73RC3SoOW2sISEUge8AIj/wDbTWJ7Q9isDwgW3xYu425cdmVQ38Pbypl0YSSTqNJ18BNbDw7s7hsPce5Zs27bv8TIurbHfYCddKpntH4LjsVfsLat23wisjl2K5bbKSHa4H+IZTAGo9aopWOn6MYOCY3imHBZbjZLS3Squon3il42jWWmNK1LsV7O8SzXLuJvRbu2blllSQ7B1AltMoy7gDoNBrUP257Grg7xxqYq3bsOxNkqDcul8nwj8LLImSdJ25Vw7L9rrnDlz4k3mt4m2t1Ldu7n01V7zM5lSxB7oMzMxpOu3tFLVUi9p2Gv4Dh2It4K+9zEXGVy7EWzlWFKo2yHIIzflpFBXtPxFVtqmINzEIjkiVZltAi4C7MDnA2YDWAsnSr1xcnFWwLedbZFoqzMzM5vMoQBSxCrlOY89tqc9lOwljDY1rue611c5th2BXJc0LKI3/CQT486jzbdMq8cYQu7fx+CG7C4S3xHiDcRF24ty0QXsm2ogvaKrlcMSUKycu8irp22v5MMSeo+ktH0qU4bwazh1IsWktBjmYIoUM3UxVf9pDf/AEo8WMf9ppM32M42yU7LYfJg8OpgfylJH/JhmP1Jp1xvBrew922yhw1txljckaDbTWIrrgLeW1bHRF6f0gV3+43p10C0eZMXhmKsm50IPMxv6xr86hsTw6TmAEz3h/y2+R0PzrQ+0/CfcYm8IAKtmUDbKxlCPCNPMVWcRlOVtA25AEeCjx1nWudZGnRitFZxWEa0d9wDA5fWn2AuXGYXogKVJPWOnoKlsP2bvYq8tu0NW1Yxog5szHkK0Ds72JRr9i0yg2rRFxyRvlPdDD/m+sdJp+aaS+SqXJbMrfjZtsVDnKG2g6EaHU/3pvh7bv7t1hVR2zM2gEMGHrBp9x7gfu8Xibd3upauP5jvllCzvmU79DNR9/ibGVKDLyCkd0HoRoZ8aakukJRKYplRmNpAQ0ksd950B0qFu4tgSC0zyYT+eoqW7Odl8VitcNYu3U1mdEkRIzEhZ1Gk1ecB2OwmCu58dfW7dRgy4fDjOs6ki7nWInrA0rIrj2ZVEB2D9nl3H3EdkNuwIYuVYq6hgGVW6nXnp6V6C4ZwuzhbfurKLbRZhV2kmSdTqTWaYj2zi2uXD4RQq6KM0LvyCqPppTzgPtrsXGyYu3/DnWHze8WY0BAGYfI0ykmbZpP1iI8fGjY8+dNuHcTtX0D2XW4h2ZSD+49ac8+Wn0p07MANv70Wf7k/2ow+33+VJa6Bplf0FYAqZ8Rt4fKhy28vuaBXzJ/PT6UY2rQE3mOU5YzQYE6TGk+E1hXaDjPFGs3bWNS4lslYZrYRVuq4KKrABShgyNZgRW7sY1nbedtqzjt3xP8A1Gz/AA2CBvFXDXreUoWT8DhmgZc43B+lUgxkZxb4rhxwuwl1Ll+4126wVn92EywHyOraAgjTLqZ6U77R8Sw/8PhLn8Jbh0JQvnyIiaC0ACM28knctPOpvC+xa9aQXme3ce3bLrhzbDBrpX/bYk5WUH5kRpXPg/YDF8Vtt/Fvdw4tMPc57QGjABwE7sKAiActIrbXZVTVUWvhnHrfubNy6VTLlvYjUfyS9s+7XKJIVQUHh3RuadYbtjZxaNdwRNy7YYd1gUJVviHe/CygmeqjpVeuez7D8Pa7iMTdBwhsvYhATcue9/qI0kRpl5gHSNXPYbs7YXD4t+HvdS7kZPe4jKGW7lLAFV0AQGS2slueWpuKSBTtp/AO13tPxlm9ZTDYaVYAyym4bhJ0VShAQxyInUHbec9pKM2HQAGSTp4lf3rP8N2W41gsObtu5cElZS23vXiD3ssERJ2Goqd7S8cvfwWFTFgDE5C1yYGUtnCSBsxABPSKlmX0E8lf1Li/bbDWUtqzlzCqcgBAICg6kxImomz7U0usq2bDu7uUUE6GDAbSTHPbQTvWXByUtszj3YJyggnNzDDwmY61p3sy4LIfElpz91DHIfEwnqdNuR61GM5N0SR29oXZpsRZGIUAXrQ/CSwZNyNQD3TJ8prMuDdjMVjr7e5UJbU5Tdb4RA2WfijoPnW98TxPu7Nx9e6jH1AJFRXCr5Fm3awyhlVQDdbupP4iBu7TJ0013qkq5DFQ4D2bv4HNabLkY9+73YdRrGYmR0I6GrL2cx6gXHh3uOxhbaM0KpIXvRlE6mZ5iozjXDle8q4jEFgWglyqKqgd7KJyjmAfKrPa7R4RYRcRh4AhVF1OmgHe9KnFXK0Uk9UVEdmreKxmJe7hEu3BcXuXbpUIPdoqllUNnlQDOw261MYDsVbtsGTCYFGGxFtmjnzA1rNO23aQrxm8qZsuVFlJ2VFYuCDrBJ58qcjtRdWGW/eBjTLcLBvEZiRFDnxdMk3RPe0ftJjcEqqwRbN2Qr2JQho1U5gSpjWQdYNZzdxSsQmcjSWDLq0gHcb/AK1bOI9tv4nDXMNjULow/l3lUZ7biCjMo0YA7kQYJ0M1mmLxr2yhgEroDyMHQ+IIj5U1KXQVZYP4UspVAMs7hg0x1jX0qOxOBKkKgDMeZhj/APyKbYTG951GmYZkK6eOkeop7gePFrb5zmMDRtZ1g+OhpKlExpo68J41icJfD+/KxByjMQfBgukeFbj2K9oNjHJ8S27yxNsnVtBLIN436xWLLetss6KZifiExpXHDcWxGGurds5VZTIZVU6cwNNRE1SMgTPTHzn5/wCKWfSozs9xT+Iw9u7OrKM0SIaO8DPj1qTirXYwkCOlKI8KITPI/r5a0IHT7igBGIthlZTBDAgjwIgyRtUF2Y7D2MC1xrTXHZ1VZuNmyouiqug08+lWAA/f7Ux4lxBbSmTBiZPKslNRjbAdYnErbEsfIc6iF7UoZGUyNhI9DEVVcXxzOTDkwecE/Kmw96cx+H+md+gPhXnT8qTf06EcvgnuOcQw+Mtth8VaYWyQ0q2oI2ZY6SajeN8GfC8N91wlWcM5NxlOe40jmY8geYEUxwvC8RekKWcjcwIB8zEHwmprhfDOIYZgQEdD8SyAfI8j6VfFnyf2VoIyZYuzPv8A+Fs/xP8Av5BnGmh8Y0JiJ8ayj2h3TcxNwlpW1cIbQyQNVA6ncetbDw/iAuaFSlwatbbRh4+I8RpVL492MXE8RKkkW3ti5cPOdbfd8SflVclySaGeyo9kuz54hehhbFpINwzmIUzlCgHQmCJ5AVstjDW7FoKoCW7awByCiqFwfDDh+OVVGW0w903QDQqZ8GgyeTmrVjbgv4kYb8CL7y746gKp12nX0NJjkuOuwQ2xuBuY5YDe6sHbuy10by3ILOw51U+P4rE4XECwb7NbZUy5f5WUElQBkOkEcq09PSqF7UsLmW06b2TmIA1ZSREeRUn1oyQ+m72HG+ii4jCWbgZs7d1mEFh3jO7TsCdag8blRiGBHQKoOYee350T4oC7kXUM7TttJI89DTTD8dkEaGANG26HXl5ipwgxaY1v4gAEbKZ0JJOvL/FJ4ZxP3bQwb3eu4IKzuUJ38udSjskAiLRM6nWSNDDbD6VG8U4Wd2zP5bfOrJp6YDzF4lGXTMyxrDnbw0rlw3hlu9et2WJVLjKo1DFGYgBhz56jnTTC4S4slQFGndJbUc9+ZozeM51kFTKnYqfA76UKNaTGSLPxf2KY+zBtZL4WY92YYeStqfITVSxnAr9rvvadM0yCpA0MMRIiM2/SvUPZziJv4SxeIINy0jHXqBP1qRdAdCJG2okGrUNZ5QtcNuhsrpcUaRKkESMy7+GviKm8B2ZxuUEWLpSAwbKdUOzQdCNR4ivSRtqNgOQ2HLQD05UoeGgpHGzCney/C37GFaxiFuK6MSFfYIdsjDfvTInTSrmPKkgaagRSWaOQp0qVAKXyigog/e3rQ+lHmnbWtAQ0ASeU6/fhVH7RcWDmQJJ+HlPTfWIq1cexOSxcI10AjrmIGlVvh/ZV77+9unJK92NTHQA7Dn1NcfkKU2oIxkDhcIVIaCzuQumsnXQdBVt4f2Wbum60AbqPxaaS3LXWprBYFLIy215b8zHX506do10A6z86MfiqO5mKJxz27S6kKo2+XzqIxXa+yphZPKT3RVc7SdoSzEbgaAD9arGJ4ksHNoSYBAnTf4p3HlSzzybqHQWXbG9usO0BkuZlOjWyAU8mJESOWs9K78C4tdv3DfS0XtKvuw8qjtDZicmg0Om43rK8diiLxWfL1ykR11/Ktl7G2SuBsA7lc3TViW/Wq43KXbBNkF2m4jbe4BkdTlIbMpXaYkx0kb89KT7Pccz3sQGOYhLMkyWzDOMpOxA1M9TVv4hgRdtlT/0nmDyIrNLGHuYDEC/P/qZLomA1rTTLyj4gaRx4ZeT6ZWGNy6NVA0+/71UO1Jhh3WeXGcKSSyKQWA66CPWrDb41adQyMGUmM06T0k7moLE8RRr6WM8PcbYfFETLH8I3jrOlWnspiVW2Z/2h7NHG3P4jCQtyTNsLA7qkyeQYHQjnWX3QyXHR1KtqCCIPlFepbPZnDjU21ZpJLQVJJMk6QN+VDGdlMNcBDWwQdwdR/wCU0yUl0TbV6PM1jEyuXSFnfSZ8/nXe3xfKVKmRoGG0xpPTb8q3S97K8AWLHDhhvAdl3HQNHpXDFeyTh14AKj2gJ0RzJI0k5g21LSfaEaMWxHF1UyQpB25SPyrlicQl0e8tqVcRMz8P5b1ofHvYjctQ2EZb4kylzRtxGU7delVTA8LuXby4b3TIzNDKF7yrIDEjqBr5a0OPF6N0jbfZ0x/0vCz/AO3vr1aN9f06VZAZ+/Cm/D+HpYtJatDKiAKB4DTf613Lfe1WMDZqIkeY/vQJI/t+u9H6b+dABkfe1Iyj+n79aWSBRFqABH2KSGgfLw/KlW15z9P0mib70itA4YzCrdXK05ZBYbZo5eU13DD69aB2126/3neklhETP35isoBUaff1iq72m7QZQ1pACwHfMjSeVTmMxIS2z75RMR4aDbrWa8W4FjcQSbdtgGOpYhCTEklW18KhmbrjEVkHicbqxzRAJO2wE/LxqCv4zPbTXdjpty19JIqdHs3xpB7nebKCSdwx113O2vSrf2e9ly2yjXyGKSMg1Da7knefKoxx0KkQHYnsc9++mIuge5WFhtM2Vdo5ifyrW7SBQAAABoAOg0FJw9kWwERQqqAABoAB0FdJrrhDih0CJNQHEMBbZrjOobNA120AHPyqed+mtRDW/etl1yiZP5n9B50uVWqL4nxtnPDcPNxO73FAIWBMT/SDp61WMFwpLePw5k5izEkyc2h1LbTt860K1ZygAbDbTp4Uzv4LNcR5jIQRoNSQQfoaOFVQKd3Y9VvOKLOI09P70TDTX5/58OdEWHn56/r+lVIimmB+tIvWZMjukcxH1610P2fsUDB+/rpWNWBzt3eR0bw5+R6U3xHCbb3rd6ALlvNDDchlKkN1Gx9KcX7WYbkEbH9unhQwxYr3hlOx+e4jrvS7WmAtvP60Y+9Z/SiUnWjBpwBB3+tEmvSaAP8Amhy5dOtAAO37UoHxNDLA3+k/rSCrcpj0oAOfy8qPL970U8vv60WXX58z+Q0oAVm+zSWE9YPp9ZpSg8/vehE/f1oALLP7+FGQPv8AejGlET9+FYAQHqfGgQeX5fKgTrvA8f1omgfv+mlaApTOv1oukb0GaiZo5/OPzoA53lOUxynxmB59aTg7GUa7nptrQvzKieeoHQAz9YrvGms6+P71lbGvVAn8/KmrY4Bwh3Ywsa8h+/yp0T9/5GtNcNZ/ERt8PgDzNHsFQ8zUiPOB99daXlpIHWtFDA+53oMPOj20op++dAAH+aB6/kJ+9KIP4x5x9zRGAR9n60AKB0+9flQI5Cimfv71oHp+fyoAC8j8qC+v0oiJ8emlKiI+e/60AEuv15xSgOv0pI1+/wBvrXJlM8/+9/0oA7Ksdf8ANF+VChWAAbUPyoUK0A/LrRHr4bUVCgBX34/3ox6x99aFCgAlHp0502xeD95pmYf/ABIGvXWhQrDUIwHD1tTlmTuWYsfUn9KdkeFChWmACwNzQ86KhQAcjnR89dqFCgAeA+X70RHifL71oUKADPj9J/ShO/T5UdCsAIL8/nSSN41HmKFCtAA/P6eFGy+HyoUKADpIY9fqR9JoUKw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132" name="Picture 12" descr="http://oblizeki.com/wp-content/uploads/2011/03/kopriva_03mrtvaBB-e1300811542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2571768" cy="3178317"/>
          </a:xfrm>
          <a:prstGeom prst="rect">
            <a:avLst/>
          </a:prstGeom>
          <a:noFill/>
        </p:spPr>
      </p:pic>
      <p:pic>
        <p:nvPicPr>
          <p:cNvPr id="5134" name="Picture 14" descr="http://t0.gstatic.com/images?q=tbn:ANd9GcS-E8istorXqn6TwlrwjQ1gnzjVJPpCVgsxoI8yFF40Tgtujhq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214818"/>
            <a:ext cx="1776412" cy="2405063"/>
          </a:xfrm>
          <a:prstGeom prst="rect">
            <a:avLst/>
          </a:prstGeom>
          <a:noFill/>
        </p:spPr>
      </p:pic>
      <p:pic>
        <p:nvPicPr>
          <p:cNvPr id="5136" name="Picture 16" descr="http://www.gorila.hr/profile/obitelj/2011/03/21/med.jpg/ALTERNATES/w620/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714884"/>
            <a:ext cx="2513648" cy="1562092"/>
          </a:xfrm>
          <a:prstGeom prst="rect">
            <a:avLst/>
          </a:prstGeom>
          <a:noFill/>
        </p:spPr>
      </p:pic>
      <p:pic>
        <p:nvPicPr>
          <p:cNvPr id="5138" name="Picture 18" descr="http://zlatnilug.hr/staro/images/stories/kopriv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1142984"/>
            <a:ext cx="3857652" cy="2734496"/>
          </a:xfrm>
          <a:prstGeom prst="rect">
            <a:avLst/>
          </a:prstGeom>
          <a:noFill/>
        </p:spPr>
      </p:pic>
      <p:pic>
        <p:nvPicPr>
          <p:cNvPr id="5140" name="Picture 20" descr="http://t2.gstatic.com/images?q=tbn:ANd9GcQaL0WTcOrjaenPCYe9aVfWktAF-wj0aI-LTaaUTXi4GxdR7T0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4143380"/>
            <a:ext cx="2619375" cy="1743076"/>
          </a:xfrm>
          <a:prstGeom prst="rect">
            <a:avLst/>
          </a:prstGeom>
          <a:noFill/>
        </p:spPr>
      </p:pic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AF4D-B2A9-4C24-8EB4-FEE6484586AC}" type="slidenum">
              <a:rPr lang="hr-HR" smtClean="0"/>
              <a:pPr/>
              <a:t>8</a:t>
            </a:fld>
            <a:endParaRPr lang="hr-HR"/>
          </a:p>
        </p:txBody>
      </p:sp>
      <p:sp>
        <p:nvSpPr>
          <p:cNvPr id="11" name="Rezervirano mjesto datum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6D26-CD27-42E0-9676-7885DC3D7B74}" type="datetime1">
              <a:rPr lang="hr-HR" smtClean="0"/>
              <a:t>6.3.2013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rmAutofit/>
          </a:bodyPr>
          <a:lstStyle/>
          <a:p>
            <a:pPr algn="ctr"/>
            <a:r>
              <a:rPr lang="hr-HR" sz="6000" dirty="0" smtClean="0"/>
              <a:t>Neven</a:t>
            </a:r>
            <a:endParaRPr lang="hr-HR" sz="6000" dirty="0"/>
          </a:p>
        </p:txBody>
      </p:sp>
      <p:sp>
        <p:nvSpPr>
          <p:cNvPr id="4098" name="AutoShape 2" descr="data:image/jpeg;base64,/9j/4AAQSkZJRgABAQAAAQABAAD/2wCEAAkGBhMSEBUSEhQVFRUUEhUUEhQWFBQUFBQUFBQVFBUUFBQXHCYeFxkjGRQUHy8gIycpLCwsFR4xNTAqNSYrLCkBCQoKDgwOGg8PGikkHyQqLCwsKSksLCkpKSwsLCwsKSksLCksLCkpLC0sKSwsLCkpKSwsLCwsKSwsLCksKSwsKf/AABEIAMIBAwMBIgACEQEDEQH/xAAbAAACAgMBAAAAAAAAAAAAAAADBAIFAAEGB//EAD0QAAEDAwIDBQYEBQIHAQAAAAEAAhEDBCESMQVBUQZhcYGREyIyobHRFMHw8UJScoKSM2IHFSMkQ8LhFv/EABoBAAIDAQEAAAAAAAAAAAAAAAIDAAEEBQb/xAAvEQACAgEDAwQCAQIHAQAAAAAAAQIRAwQSIQUxQRMiMlFhkXHB0RUjM4GhseEU/9oADAMBAAIRAxEAPwDyKiEYESAoMCNQpy8LDJmeyxp2+MJao734KumMELneKOl+N1nx+50VD5cjVWiQgexLilxfOiCrDhj5zyRtSgrNGyN34JUuGlEq0wwZPzRrriIaICoL24LsygxqWTuLatloziAGEYXbN1zAqFHovJEJ0tMiemdIy+YUwNJG6522tin6VF/es08UV2YLSQW4Dge5Vd2Zcr8swkbiynZFjmk+SRkkVBYp6gExXtHN5SECrZz3LUpJ+QqCWN17yZuma4CHb8MDcyjvYWpMnHdcSNc8GPdBawKxuHwyFXUWy7UVC7uyThLcNzSBoxtKFtzoElJjiEGCh319qEBOWOTfIeyzVe8JOFBt6QUprUlq9NLgJQRe2tYPEKTrMKko1i04VvSuSQss8bi+AGqErmiNUBW3D2Na3KXt6YDpcmqtZkpeSTktprxtJDDy1vvIVd7XtPRK3HFmbBK3F9qbDcIIYpcMY5RQpd2Y5JZlFNAIFR8FdCLfYySlb4NeyW1H2qxFTF8ljoRLH/UWjsg21WKiy1aYKXFnTvMN8lyF9VPtCV09w/3PJcldO95DpVywsa8jTHAjKO26gQFVB5TdEYWicF5D2krisloJTBapNarTpFOQu23KetaKwQN1Nt20Jc5SZTbY010KxoXYIhc8eIZR6N5KRLE6C2F2VIMSli9xIgE93gJPyVgxwcJCyyVcAPG0ArU5VNcDMBXxYTgbqovW6HZ33z0OQmYZc0HCDYBlEjJK1eXJ2CFUuCcBWPDuHOdAAkmPnjPTdPk1D3SG7fCFKOqFJ1CFdiz0xqESJH0VbxS5DTCVHJvftFuLuqKe7oRlIuCt69YFqRaxb8cnXIyK4F2sTFCjJhOWts13imvw4agnm8ASlQOnZNlNNLRhVdy9wOEt7cyg9Nz5sW4tllc1wCgmkHc0qasrdIwUahS4JtJvsSFDUdlZfiQW9UgDLu5SMm+5LZGYCHRZJkq4dYAtkdEnSscFVHLFpg2FZZtIlaR6dOAAtpLm/sGxF13IQ6PxA96EAnqVnjUE91FGhSXZlpd1P+l5Kibw8vMhWbq0thV340sOErEpJPaDHi0Ho8Gz72yaqWlNowUr/wA6kQQhB+sq3HI/ky3fk3UYJwsOBKn7IBKXFWcI4qwUrYOrVlap05W6dGU22jCY5JcDqobsuDl+wLvATyn6AqNWh7M7eIXoXZii38LTwMtmecyTv4yjcX4FTrthwh3J43Hj1C4b6lWVxkuLo60emSljU1LnvQPgdo1tvTMZLQ8/1Obn5GExd8KZUbsGkD3SBt3HqEW0oltNrTyaB6CPyTFJcaeWW9yT8najp4PGoSXFCXD+D6WjUBqBJn+oQR6Qke0fZkV2YxUY33Dye0fwn8iuj1LCJ8tkMdTkjPenyGtHjWP00uDmOF9jqTKQFVodUPvOP8pgjSO4T5nyVtQ4WykD7MQDk8/AeCdesIkK56jJkdyZcNLjhW1K0VnEOE+1YBOnSZ1ROOYhVH/4tgDjUJe5wIB2DAZAIHN0RldbHLohvEgq8eqyQVRfBJaLFKW9rk4Ti3ZGmxpeyQNQgcg2I9ZXOVbODC9YNo1zfeEjpy81Ucc7PMqU3ECHBriwDEuOc9do8109P1Fr2zf+5ytV05tuWP8ARw9CkBlCr1UV4LCWOEOBgjoeisG9l6zma9OkH+YwYidRHIeK6jnGLuTOH6E5OkmyjOUnUZlOVqRYYMjuOEDTK1QfkVtoLaUg4d6NVoYQbV2lysLnZLm2pC5JplQ06Si+1aR0QrioAl5T1G+S2rLi3vIESjNKow1HfUIG6VLCvAtxLYuWKmF25Yq9Bg7ToXcMaeSkKQaISj+OdyWPEC4pChkfclMM+hlJ1OFucZCcoP1J2m0tCPfKATk4lGeFFMW9ppVi9wK02ko8smuSb2xOtZudspcJ4CX1mtfhpknwAkjuwDlXFlbanAQY5wJIHWFf8P4U6nVa8EOaDB5EAiMjzWbLq/Ti1fNG/R4MmSSdXG1YsP8Ah1T1AtqPDeYIaTHc4behUL7/AIfQJpVf7Xj/ANm/ZdU+rp8OiMHgiRkFcP8A+7UJp7v+j1X+Hadr4nP9mqNSnS9lUaWljiBzBB94EEbjJV+wyPJKVgQR3bJim7GFnzS9R7/s2YcKxxUV4NuZCg0QUaVB4SkwpKuSSyVtahCEbxB8VFhWN5+K0OasOiYQ3FTKiQoiGNGFm+fRamVtw5KynEQbwql7X2uhuvOe+fi8e9OuYTyn9blbpU8knbYeXP1UqlTHQI5TlJq2J9OKukcJx/s3VdVqVTEF0gAydIHxHkNuq52tRDDAXqT26sEY6dfFeacXBqV6hZ8Ot0eE7r0Gg1Esntl4R53XaZQ5j5EmOhwlMX9yMAJapQIiUOtSldSk2mceWF+QTqMlGZw1xCZsraN05XqwMKSytOkZnJ9kUdS2LSiVKZITg97dTq0YEK/U7WA2VrbYwsTraRhYr9QqzNAKFVto2RdlgMoE2glKjLV+lMm+chCkitphDKnyU+STKwR21QgCiFa2XZqrUaHt0weRdB+YWfJKEVcnQ7FhlkdQVmrHiBpuBHmORHQrtaGmowPbMET3jx6rk3dlbgZ0tI7niY84XW8H4e6lTDS4OA+ExBjeHDqPFcjWzxtKUWrPRdLxZsbcZppf1NB8+6dx8whsrFh6jmFZPZO4S1egudGaZ6OKJag4SFpmEkAWmQnKVUOE8+YVyjXbsGGCkotUwksGSMpbeCkQo08OjqjFqF9xSYBg3WAZUqY3UmtyrbGXwRcEJ5yjO5lQpsVoJM01qi8nl5+CJUPJDhWvstG3PQnZOfILQMmeWwQ61yQdLMu59G+Pf3I1H6FyRq7eILATqcIxu0Hn3HolLPgFFgwyT3kn5J+hZRBJ945M9U22mAi9VwW2LESwxk7aOS7WcMaWh2A4YAA5ePIDoOq5E2uV3vaThbnw5pJOzWATJJySTthUFXs7Va0vdAgSGzqcfTAHeSu1o86WNJyPPdQxZN72RKdjYSt04kwE7BKxttzXQUqdnnuzsXayGrNXVGrUwGyUvTfKtcqwQmkLFEvCxSgQ93w/mEg9kK34bxEVBndbvuHhwkbqKTi6kEvplQ2tAWG5hK1qbgYK3TKftXcaohRemV6TwO6Y+i11P3QdwPhDuYjllcr2T4TSrFxqtLoIgQ/T5uafkei7e3sqVMRTY1g5howfEc/HdcXqWaD/AMtJ2v0ei6Xgklv4p/sm955jzCHSviw9RzH2Unuju8dvVb0s/ig+oK5HFco9FFDlOuHCQVtzEqyhT3bLT1BKO3UP9w9D9iktJdg0Cq0EoWFpkbq1aQf1lQq28q45K4ZdgqL5E+vcUYBKtaWHuTzROUM+AXIHUbEFMhq17ORH6lStne7B5YSm+DO3yBY3fxUmt3RvZ5K0GQMqtxe4WcyTHmURzYCLRZieufsh1Vd26GKVsWIQq9SB4/qUwQhChJ1O8h0TYteR1i7KTnbYHXn/AG9PFHp0msGB90YmEpWqckVuRErJCrLpOwU/bOOGt/udgeQ3KjSACL7ToFHX0Roh7KM5J6/Ycly/aHizssgtHOQRPqur1nuVP2otDVt3MaNTz8A90R1Mu2Ec91o0sorIt6/8MGsxzliag6OGqcTYEL/mrSqm5oFjy1xBIMGDInpPNB1L1ywxo8Xkx0Wr7/WYjCnTEJS0bOU81qCdLhGWX0QLFikay0g5JtkVdCoWOkLpLHiIcIO65gPys/EEOkLRkxbwqs6XiFqHCRuqMsgq54beh7YO6DeW0GVnhJxe1kTrgjwfij6FTW3wcORHRej8NvjWYHaHCf5mlv1wR3heZaV23Bu11LQ1lWWuAiTlpjngYXO6jhc0pQjbO50zUKDcZSpHQVKfgk6lv0x4fZHp8RpP+Gow+Dgit0nfPguIt0O56eElLsysLHDY/ki0uIubuJCshRpn91o2Tf0VbyxfEkOTI0Lxj+cH0TjXEb+v3SD+FNPP1CnRo1WbHUOhP0nZKkov4v8AZTLA0Q4ITGFh2JaTy3CyhcCebD0Ox80zWdjOMpHKdMRI01mdQ6fsVCqYBI7z8t0UY3WPZIhBfIDBCt8uXMopEiORCE5mf1y/RRWmI/dW/wAFI06fLn3IMy4jpCnWMjcBRo0pJJ2xI6+KtdrGR45NBk7KLhCM+ryaJ+iF7CfiPkPurT+xif2K1CTgCVGnZ83eiegDYKBR7/oPcDFMBbU9KzSqslgye5LXlVrGOc5wpiMvmD5HqiVnO1QIA8JP1Q6lBp+IB39QB+RwE2KSabF5La4PJb6g01HFpJGowTuRO570g8AGF1fai1YytpY0NESQBAz094/kuYvKOZXtNPl3xTPE5k45HFjdk3CJc1owgWToblK1XlzkWy5MxV7gxrLSk22ELSL2hWCqMhKzlWVZgDcqreCm43ZURmhdlhkLoreuKrO9co0ZT1lcljp5JebEpK13CcbLR7IKuOAcBp1wS5z2wYxog+E5nyVRdVAQHDzUuGccdRdqZGRB/dYckckoPY6Y/SuEcieRWjtqfZW1G7C/+pzj9ICZZw2lT+Cmxv8AaJ9d1HgnFhWpB0gu/j/2nkPRWHsZC87kyZVJxm3+z2Wnjh2pwiv0JEErQpHvTQpwQCHHpCbbbgJbyUbk6K5tuUxToO5E+pTYaFIFKeRsjkRph+xM9xAKM6iS3GO4HHodvJY1yMwpDkxExalXJmeWNoMqYuYWVxBnkq2o4scSdjnfeJ26bo4xUyuKLancBwkfbnHphbqnoeY+6rGXZ2cGxyIOSOULTLp5ILRIkapmI7j5D13U9F2KHq1QjJHPGwlZb0ycvO+zRsB+aC1hLpeBHJoJO204/NMi56YCqXCpBqLCl3QIT3Hp8wouuFA1igUQ1FkKlV/Jg/zH2S77qqP/ABj1J+gTeorAmppeBiK/8TWOzW/P7qDhXO5jwA/dWiUrcQY0Elwx3hMjK/jFAyko9xCtxCnRBNSoB1kyfQZXN8T7eAy2g0n/AHuEDybufOEj2y7SCq4U6ZOgfFIbk9xiYXMB69DpOnxcVPKufo4Gr18tzjB8fZYuv9biXGXHcndQqtBVcd1MXB5rq+nXY4ElzZK4fpbAUbPPJaw5WVrbQEUmoxoTKVEPZrEx7NaSLEbirvKnJapUw4gJeuDMlapVoMrWo+3g0JcD1zY6RKVAT/40ObBS1AjVBQRbrkKN+SVtWIxyKJ+HPJWjLNkSpNqtmAkyyc8FOa8Cltf1abdLXuaCZIHXqr6y7ZVWMALQ9w/icT9BCrX0QVc8B4dbF3vuJcMgOADfrkrDqHicbnGzfo82WUtsJV/L/v8A0LzhHaGo/NVoaCMHPrCuvbEiRseZ+yrarKe7SJ67qDbp8wPenxC4E4Rm7iqPWwe2KTdlpKm1LsD4zpHqSpilO5J+Q9As7X5NCYb2o2me4Z+iMyT3fVDpsA2RdSVL8AMk+k0iCJ8VGpbMIA0t7hAhZqUKj8hCr+wdthWtbGwzvgZSd1Vcw4+Dwy3/AOJgOUH5RR4fISjTAtrT3rJQjQgyP3RA7E7j5hNaXgamYAUQHqoNrN6x44+qka7RzHqhd/RGxC8q1GuwQRuMIQ4wW/Ew+IP5FNvqycjHJTdaNeIKepRSqSKb4Ku+4+4tim2D/MeXkFyddtWpU992HHLua7dvDAqzi/DWBuoEB3Sd/Dqt+lzY4PbFHF6him4ucZdvH9jgb/hTmuP8QB3+6RDYXXXFPUNQ3HxfdVl1ZNdyg9Qu9jz33PMer9nP1ihElOXdqWmCl2t5LbFquCMy3MGSuipV26QueLMwnjhoCTlW6hGRWWntAsVWK5WJHpMVtK+o8ncIWhW7dLghVLcLUsq7UNUyuYDKYpiDK37OFsVCETdhp2GqcSdEJZlYgypiCpFoCFJLig1BFnY3wjKZ/GhUbXYwtOYeRSHhTZSgdKziLuTnD+4rpOyNZpL3OdLhpAk5zO0+S86pXJGJTNnfOa6QSCNiNwsmfR74OK4NmnyvFNTfNeD2DVlSaVw1v270tDXMkgbh256mUrfduqjsABg7su/y+y4i6bnbqj0D6liUbX6PRG1hMAyeccvHv7kVVfA2gW1Mjm0OPeXZ/NPG8YN3Dad1zpwqTS8HQhJyipMMlLurBEdQfIKbr5k6WkOPQGf2UXUZknc/qFIqnbGxaGZxPVaKVpB+nSIwcfksDamxIjwyVNn5J2DRKA4lpkeYRyY9FUUeNtiH7o4QlK6QLyxi6ZaBrHhAdw+Nkhc8VosgioASYEZM+A5Ktqdr3jZrSOpBB+RWiGnyy+P/ACZ82txYvkzoKksExPh9lXM417SfZgtjc4g+SrH9sKhaW6GzyInHktcGpEU56klbdPpKd5UcXW9S3JLC/wCSwNd/8x9Uu6iTko7QtsOV04wjHsjhTyyl8m2Ul5SLHahsUrVYDkenRdBeWwe0j0XPuaWnvG4UktrEtilaiHCHD9dyprqwLMjI5H7roqrdQkeiUqD9k3FkcSlLaUTd02Gyi17YN94bfRK1bnotN7+wT93YL7ILEga7liP039l7BhlHMyjMd3pGqShEu6otm7yVVj7mhQc0JFrnEwiuJar2V5LUCTgQUZtKRlCp1ZRjWVOx0fyDY2FoXXJFAlbZaBVa8hIXO6Yoha/DSYCI2iRgqSkgkRNQSgPfJUqsoLWlXFF3yd9wPtuAxlI03Qym1sggyRgk9BCb4t2ipQdDT4kRPiuU4W5jWzzS3Eb6cBch6LHLLcVRsXUM1bbLXg3aj2Vzqf8AA4aXd3Qgd35r0Cnxei4AtqMMgn4hsN+a8bcFtgTNT03HmaknQ/T6+eJU+T2K/wCItps1SJiR393gkaXaumWyQ4EZcInHMjqvObK9c141TG2c42V0x+l/dt5FYX02EFUufyTL1TJuuPCOi4j2pY6nFOZcIJIiB+y5S/qNeMnKlXeGgg7jCoalSThbdLpYw+Jl1GeeV7mywsKUEunuH5psOQ6bNLQOgz4ndHpUpaes47wmSduznyk5M0wLq7elpY0dAJXNWNOXtHeF1TcHKAXYMlYAjPYDkJdzYKtFE2lVvGbb+Meae1LdSHCDzVvlUAc1PRafTDvFFuKGlxHRQYYS7BFnDkRuqq7tdBnkdldV2xlK1Yc0tPNPxzouMtrKpr2rFp/DqgMaSsW2o/Zq3sHXGcIfsyj06Z5pplMKbq4EKdFexuUYUpWPpw5bZTdyVtjbVEaI0uyi3dKchL1AZyi02nmqf2XVvg1SUw5QccqdO0c/DQqGG6N1ociPql2UwzgZbkrLigAEDcb4CV0VpuIKZoM1AmMIlvZtf4qxubcMpaRzUnNKkhbnzRVHuQzS6qYGlFfw+q9oc1hhwJaRzDS4GPAtd6Io/gO0Bp0Z5ohoAc1BnDqrSNTHZ278kfUH0KK7h1WY07bmRHr5K3F2XaNOc0BWVGuHsDh4HxCr6nC62xYceHWNt9yExw+1eyQ4e64AgjYGAR8nBKyY7jYEnaJ8Yd7rX9fdd4jb5Kss3angRzXQHhtR7XU9BMzG2HNMdesj1VLw6mRUIIgtBnx2VQ4gwVP2lg5yIDEdyHGQpVtiswiy04YyX6ug+af4hxUMEbuVBYXRa6fJBuKxcSTzUopyOr4dcl1MOPOUWo/BhV/BwfYgHqfRN6lZVkKFeRPMbo7mzkKss6kVHN6z8lY03wY5FUiFbxejs4eaq5yuivKUtI7lz0QhaoFmxnBSjqMFME5WPaonQLGKF6A0AwtpTQsVl2yqRWrFi2FiD/iKftFixXk7BSN3LcoBWLEC7B4zTBlW/DxlbWKZOw9lidlQ3/xLFiXAJE+DfEU9xPZaWKS/1BEvkVZGCg0bhwwHOAGwBMCcGPEE+q2sTY9mXDyAqXtQPw9++PePXV1/mz4q0tK7oHvHEAZON9v8nf5HqtrEWX4oKRt1w4DDnYgjJwRsR3pa4uXj2UOcJYJ948qrwPlhYsVQ8lRLM3T9QOt2/wDMecE/MBKx/wBxU8/qFixZ12f8AR8km/EFKtssWIPIsHR3HipD4j4n6rSxEyn2Ogtj7o8AmH7rFiEor2/63mforEHdaWKIsP8Awrna/wAZ8VixVMpgjuplaWISgblixYiK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100" name="AutoShape 4" descr="data:image/jpeg;base64,/9j/4AAQSkZJRgABAQAAAQABAAD/2wCEAAkGBhMSEBUSEhQVFRUUEhUUEhQWFBQUFBQUFBQVFBUUFBQXHCYeFxkjGRQUHy8gIycpLCwsFR4xNTAqNSYrLCkBCQoKDgwOGg8PGikkHyQqLCwsKSksLCkpKSwsLCwsKSksLCksLCkpLC0sKSwsLCkpKSwsLCwsKSwsLCksKSwsKf/AABEIAMIBAwMBIgACEQEDEQH/xAAbAAACAgMBAAAAAAAAAAAAAAADBAIFAAEGB//EAD0QAAEDAwIDBQYEBQIHAQAAAAEAAhEDBCESMQVBUQZhcYGREyIyobHRFMHw8UJScoKSM2IHFSMkQ8LhFv/EABoBAAIDAQEAAAAAAAAAAAAAAAIDAAEEBQb/xAAvEQACAgEDAwQCAQIHAQAAAAAAAQIRAwQSIQUxQRMiMlFhkXHB0RUjM4GhseEU/9oADAMBAAIRAxEAPwDyKiEYESAoMCNQpy8LDJmeyxp2+MJao734KumMELneKOl+N1nx+50VD5cjVWiQgexLilxfOiCrDhj5zyRtSgrNGyN34JUuGlEq0wwZPzRrriIaICoL24LsygxqWTuLatloziAGEYXbN1zAqFHovJEJ0tMiemdIy+YUwNJG6522tin6VF/es08UV2YLSQW4Dge5Vd2Zcr8swkbiynZFjmk+SRkkVBYp6gExXtHN5SECrZz3LUpJ+QqCWN17yZuma4CHb8MDcyjvYWpMnHdcSNc8GPdBawKxuHwyFXUWy7UVC7uyThLcNzSBoxtKFtzoElJjiEGCh319qEBOWOTfIeyzVe8JOFBt6QUprUlq9NLgJQRe2tYPEKTrMKko1i04VvSuSQss8bi+AGqErmiNUBW3D2Na3KXt6YDpcmqtZkpeSTktprxtJDDy1vvIVd7XtPRK3HFmbBK3F9qbDcIIYpcMY5RQpd2Y5JZlFNAIFR8FdCLfYySlb4NeyW1H2qxFTF8ljoRLH/UWjsg21WKiy1aYKXFnTvMN8lyF9VPtCV09w/3PJcldO95DpVywsa8jTHAjKO26gQFVB5TdEYWicF5D2krisloJTBapNarTpFOQu23KetaKwQN1Nt20Jc5SZTbY010KxoXYIhc8eIZR6N5KRLE6C2F2VIMSli9xIgE93gJPyVgxwcJCyyVcAPG0ArU5VNcDMBXxYTgbqovW6HZ33z0OQmYZc0HCDYBlEjJK1eXJ2CFUuCcBWPDuHOdAAkmPnjPTdPk1D3SG7fCFKOqFJ1CFdiz0xqESJH0VbxS5DTCVHJvftFuLuqKe7oRlIuCt69YFqRaxb8cnXIyK4F2sTFCjJhOWts13imvw4agnm8ASlQOnZNlNNLRhVdy9wOEt7cyg9Nz5sW4tllc1wCgmkHc0qasrdIwUahS4JtJvsSFDUdlZfiQW9UgDLu5SMm+5LZGYCHRZJkq4dYAtkdEnSscFVHLFpg2FZZtIlaR6dOAAtpLm/sGxF13IQ6PxA96EAnqVnjUE91FGhSXZlpd1P+l5Kibw8vMhWbq0thV340sOErEpJPaDHi0Ho8Gz72yaqWlNowUr/wA6kQQhB+sq3HI/ky3fk3UYJwsOBKn7IBKXFWcI4qwUrYOrVlap05W6dGU22jCY5JcDqobsuDl+wLvATyn6AqNWh7M7eIXoXZii38LTwMtmecyTv4yjcX4FTrthwh3J43Hj1C4b6lWVxkuLo60emSljU1LnvQPgdo1tvTMZLQ8/1Obn5GExd8KZUbsGkD3SBt3HqEW0oltNrTyaB6CPyTFJcaeWW9yT8najp4PGoSXFCXD+D6WjUBqBJn+oQR6Qke0fZkV2YxUY33Dye0fwn8iuj1LCJ8tkMdTkjPenyGtHjWP00uDmOF9jqTKQFVodUPvOP8pgjSO4T5nyVtQ4WykD7MQDk8/AeCdesIkK56jJkdyZcNLjhW1K0VnEOE+1YBOnSZ1ROOYhVH/4tgDjUJe5wIB2DAZAIHN0RldbHLohvEgq8eqyQVRfBJaLFKW9rk4Ti3ZGmxpeyQNQgcg2I9ZXOVbODC9YNo1zfeEjpy81Ucc7PMqU3ECHBriwDEuOc9do8109P1Fr2zf+5ytV05tuWP8ARw9CkBlCr1UV4LCWOEOBgjoeisG9l6zma9OkH+YwYidRHIeK6jnGLuTOH6E5OkmyjOUnUZlOVqRYYMjuOEDTK1QfkVtoLaUg4d6NVoYQbV2lysLnZLm2pC5JplQ06Si+1aR0QrioAl5T1G+S2rLi3vIESjNKow1HfUIG6VLCvAtxLYuWKmF25Yq9Bg7ToXcMaeSkKQaISj+OdyWPEC4pChkfclMM+hlJ1OFucZCcoP1J2m0tCPfKATk4lGeFFMW9ppVi9wK02ko8smuSb2xOtZudspcJ4CX1mtfhpknwAkjuwDlXFlbanAQY5wJIHWFf8P4U6nVa8EOaDB5EAiMjzWbLq/Ti1fNG/R4MmSSdXG1YsP8Ah1T1AtqPDeYIaTHc4behUL7/AIfQJpVf7Xj/ANm/ZdU+rp8OiMHgiRkFcP8A+7UJp7v+j1X+Hadr4nP9mqNSnS9lUaWljiBzBB94EEbjJV+wyPJKVgQR3bJim7GFnzS9R7/s2YcKxxUV4NuZCg0QUaVB4SkwpKuSSyVtahCEbxB8VFhWN5+K0OasOiYQ3FTKiQoiGNGFm+fRamVtw5KynEQbwql7X2uhuvOe+fi8e9OuYTyn9blbpU8knbYeXP1UqlTHQI5TlJq2J9OKukcJx/s3VdVqVTEF0gAydIHxHkNuq52tRDDAXqT26sEY6dfFeacXBqV6hZ8Ot0eE7r0Gg1Esntl4R53XaZQ5j5EmOhwlMX9yMAJapQIiUOtSldSk2mceWF+QTqMlGZw1xCZsraN05XqwMKSytOkZnJ9kUdS2LSiVKZITg97dTq0YEK/U7WA2VrbYwsTraRhYr9QqzNAKFVto2RdlgMoE2glKjLV+lMm+chCkitphDKnyU+STKwR21QgCiFa2XZqrUaHt0weRdB+YWfJKEVcnQ7FhlkdQVmrHiBpuBHmORHQrtaGmowPbMET3jx6rk3dlbgZ0tI7niY84XW8H4e6lTDS4OA+ExBjeHDqPFcjWzxtKUWrPRdLxZsbcZppf1NB8+6dx8whsrFh6jmFZPZO4S1egudGaZ6OKJag4SFpmEkAWmQnKVUOE8+YVyjXbsGGCkotUwksGSMpbeCkQo08OjqjFqF9xSYBg3WAZUqY3UmtyrbGXwRcEJ5yjO5lQpsVoJM01qi8nl5+CJUPJDhWvstG3PQnZOfILQMmeWwQ61yQdLMu59G+Pf3I1H6FyRq7eILATqcIxu0Hn3HolLPgFFgwyT3kn5J+hZRBJ945M9U22mAi9VwW2LESwxk7aOS7WcMaWh2A4YAA5ePIDoOq5E2uV3vaThbnw5pJOzWATJJySTthUFXs7Va0vdAgSGzqcfTAHeSu1o86WNJyPPdQxZN72RKdjYSt04kwE7BKxttzXQUqdnnuzsXayGrNXVGrUwGyUvTfKtcqwQmkLFEvCxSgQ93w/mEg9kK34bxEVBndbvuHhwkbqKTi6kEvplQ2tAWG5hK1qbgYK3TKftXcaohRemV6TwO6Y+i11P3QdwPhDuYjllcr2T4TSrFxqtLoIgQ/T5uafkei7e3sqVMRTY1g5howfEc/HdcXqWaD/AMtJ2v0ei6Xgklv4p/sm955jzCHSviw9RzH2Unuju8dvVb0s/ig+oK5HFco9FFDlOuHCQVtzEqyhT3bLT1BKO3UP9w9D9iktJdg0Cq0EoWFpkbq1aQf1lQq28q45K4ZdgqL5E+vcUYBKtaWHuTzROUM+AXIHUbEFMhq17ORH6lStne7B5YSm+DO3yBY3fxUmt3RvZ5K0GQMqtxe4WcyTHmURzYCLRZieufsh1Vd26GKVsWIQq9SB4/qUwQhChJ1O8h0TYteR1i7KTnbYHXn/AG9PFHp0msGB90YmEpWqckVuRErJCrLpOwU/bOOGt/udgeQ3KjSACL7ToFHX0Roh7KM5J6/Ycly/aHizssgtHOQRPqur1nuVP2otDVt3MaNTz8A90R1Mu2Ec91o0sorIt6/8MGsxzliag6OGqcTYEL/mrSqm5oFjy1xBIMGDInpPNB1L1ywxo8Xkx0Wr7/WYjCnTEJS0bOU81qCdLhGWX0QLFikay0g5JtkVdCoWOkLpLHiIcIO65gPys/EEOkLRkxbwqs6XiFqHCRuqMsgq54beh7YO6DeW0GVnhJxe1kTrgjwfij6FTW3wcORHRej8NvjWYHaHCf5mlv1wR3heZaV23Bu11LQ1lWWuAiTlpjngYXO6jhc0pQjbO50zUKDcZSpHQVKfgk6lv0x4fZHp8RpP+Gow+Dgit0nfPguIt0O56eElLsysLHDY/ki0uIubuJCshRpn91o2Tf0VbyxfEkOTI0Lxj+cH0TjXEb+v3SD+FNPP1CnRo1WbHUOhP0nZKkov4v8AZTLA0Q4ITGFh2JaTy3CyhcCebD0Ox80zWdjOMpHKdMRI01mdQ6fsVCqYBI7z8t0UY3WPZIhBfIDBCt8uXMopEiORCE5mf1y/RRWmI/dW/wAFI06fLn3IMy4jpCnWMjcBRo0pJJ2xI6+KtdrGR45NBk7KLhCM+ryaJ+iF7CfiPkPurT+xif2K1CTgCVGnZ83eiegDYKBR7/oPcDFMBbU9KzSqslgye5LXlVrGOc5wpiMvmD5HqiVnO1QIA8JP1Q6lBp+IB39QB+RwE2KSabF5La4PJb6g01HFpJGowTuRO570g8AGF1fai1YytpY0NESQBAz094/kuYvKOZXtNPl3xTPE5k45HFjdk3CJc1owgWToblK1XlzkWy5MxV7gxrLSk22ELSL2hWCqMhKzlWVZgDcqreCm43ZURmhdlhkLoreuKrO9co0ZT1lcljp5JebEpK13CcbLR7IKuOAcBp1wS5z2wYxog+E5nyVRdVAQHDzUuGccdRdqZGRB/dYckckoPY6Y/SuEcieRWjtqfZW1G7C/+pzj9ICZZw2lT+Cmxv8AaJ9d1HgnFhWpB0gu/j/2nkPRWHsZC87kyZVJxm3+z2Wnjh2pwiv0JEErQpHvTQpwQCHHpCbbbgJbyUbk6K5tuUxToO5E+pTYaFIFKeRsjkRph+xM9xAKM6iS3GO4HHodvJY1yMwpDkxExalXJmeWNoMqYuYWVxBnkq2o4scSdjnfeJ26bo4xUyuKLancBwkfbnHphbqnoeY+6rGXZ2cGxyIOSOULTLp5ILRIkapmI7j5D13U9F2KHq1QjJHPGwlZb0ycvO+zRsB+aC1hLpeBHJoJO204/NMi56YCqXCpBqLCl3QIT3Hp8wouuFA1igUQ1FkKlV/Jg/zH2S77qqP/ABj1J+gTeorAmppeBiK/8TWOzW/P7qDhXO5jwA/dWiUrcQY0Elwx3hMjK/jFAyko9xCtxCnRBNSoB1kyfQZXN8T7eAy2g0n/AHuEDybufOEj2y7SCq4U6ZOgfFIbk9xiYXMB69DpOnxcVPKufo4Gr18tzjB8fZYuv9biXGXHcndQqtBVcd1MXB5rq+nXY4ElzZK4fpbAUbPPJaw5WVrbQEUmoxoTKVEPZrEx7NaSLEbirvKnJapUw4gJeuDMlapVoMrWo+3g0JcD1zY6RKVAT/40ObBS1AjVBQRbrkKN+SVtWIxyKJ+HPJWjLNkSpNqtmAkyyc8FOa8Cltf1abdLXuaCZIHXqr6y7ZVWMALQ9w/icT9BCrX0QVc8B4dbF3vuJcMgOADfrkrDqHicbnGzfo82WUtsJV/L/v8A0LzhHaGo/NVoaCMHPrCuvbEiRseZ+yrarKe7SJ67qDbp8wPenxC4E4Rm7iqPWwe2KTdlpKm1LsD4zpHqSpilO5J+Q9As7X5NCYb2o2me4Z+iMyT3fVDpsA2RdSVL8AMk+k0iCJ8VGpbMIA0t7hAhZqUKj8hCr+wdthWtbGwzvgZSd1Vcw4+Dwy3/AOJgOUH5RR4fISjTAtrT3rJQjQgyP3RA7E7j5hNaXgamYAUQHqoNrN6x44+qka7RzHqhd/RGxC8q1GuwQRuMIQ4wW/Ew+IP5FNvqycjHJTdaNeIKepRSqSKb4Ku+4+4tim2D/MeXkFyddtWpU992HHLua7dvDAqzi/DWBuoEB3Sd/Dqt+lzY4PbFHF6him4ucZdvH9jgb/hTmuP8QB3+6RDYXXXFPUNQ3HxfdVl1ZNdyg9Qu9jz33PMer9nP1ihElOXdqWmCl2t5LbFquCMy3MGSuipV26QueLMwnjhoCTlW6hGRWWntAsVWK5WJHpMVtK+o8ncIWhW7dLghVLcLUsq7UNUyuYDKYpiDK37OFsVCETdhp2GqcSdEJZlYgypiCpFoCFJLig1BFnY3wjKZ/GhUbXYwtOYeRSHhTZSgdKziLuTnD+4rpOyNZpL3OdLhpAk5zO0+S86pXJGJTNnfOa6QSCNiNwsmfR74OK4NmnyvFNTfNeD2DVlSaVw1v270tDXMkgbh256mUrfduqjsABg7su/y+y4i6bnbqj0D6liUbX6PRG1hMAyeccvHv7kVVfA2gW1Mjm0OPeXZ/NPG8YN3Dad1zpwqTS8HQhJyipMMlLurBEdQfIKbr5k6WkOPQGf2UXUZknc/qFIqnbGxaGZxPVaKVpB+nSIwcfksDamxIjwyVNn5J2DRKA4lpkeYRyY9FUUeNtiH7o4QlK6QLyxi6ZaBrHhAdw+Nkhc8VosgioASYEZM+A5Ktqdr3jZrSOpBB+RWiGnyy+P/ACZ82txYvkzoKksExPh9lXM417SfZgtjc4g+SrH9sKhaW6GzyInHktcGpEU56klbdPpKd5UcXW9S3JLC/wCSwNd/8x9Uu6iTko7QtsOV04wjHsjhTyyl8m2Ul5SLHahsUrVYDkenRdBeWwe0j0XPuaWnvG4UktrEtilaiHCHD9dyprqwLMjI5H7roqrdQkeiUqD9k3FkcSlLaUTd02Gyi17YN94bfRK1bnotN7+wT93YL7ILEga7liP039l7BhlHMyjMd3pGqShEu6otm7yVVj7mhQc0JFrnEwiuJar2V5LUCTgQUZtKRlCp1ZRjWVOx0fyDY2FoXXJFAlbZaBVa8hIXO6Yoha/DSYCI2iRgqSkgkRNQSgPfJUqsoLWlXFF3yd9wPtuAxlI03Qym1sggyRgk9BCb4t2ipQdDT4kRPiuU4W5jWzzS3Eb6cBch6LHLLcVRsXUM1bbLXg3aj2Vzqf8AA4aXd3Qgd35r0Cnxei4AtqMMgn4hsN+a8bcFtgTNT03HmaknQ/T6+eJU+T2K/wCItps1SJiR393gkaXaumWyQ4EZcInHMjqvObK9c141TG2c42V0x+l/dt5FYX02EFUufyTL1TJuuPCOi4j2pY6nFOZcIJIiB+y5S/qNeMnKlXeGgg7jCoalSThbdLpYw+Jl1GeeV7mywsKUEunuH5psOQ6bNLQOgz4ndHpUpaes47wmSduznyk5M0wLq7elpY0dAJXNWNOXtHeF1TcHKAXYMlYAjPYDkJdzYKtFE2lVvGbb+Meae1LdSHCDzVvlUAc1PRafTDvFFuKGlxHRQYYS7BFnDkRuqq7tdBnkdldV2xlK1Yc0tPNPxzouMtrKpr2rFp/DqgMaSsW2o/Zq3sHXGcIfsyj06Z5pplMKbq4EKdFexuUYUpWPpw5bZTdyVtjbVEaI0uyi3dKchL1AZyi02nmqf2XVvg1SUw5QccqdO0c/DQqGG6N1ociPql2UwzgZbkrLigAEDcb4CV0VpuIKZoM1AmMIlvZtf4qxubcMpaRzUnNKkhbnzRVHuQzS6qYGlFfw+q9oc1hhwJaRzDS4GPAtd6Io/gO0Bp0Z5ohoAc1BnDqrSNTHZ278kfUH0KK7h1WY07bmRHr5K3F2XaNOc0BWVGuHsDh4HxCr6nC62xYceHWNt9yExw+1eyQ4e64AgjYGAR8nBKyY7jYEnaJ8Yd7rX9fdd4jb5Kss3angRzXQHhtR7XU9BMzG2HNMdesj1VLw6mRUIIgtBnx2VQ4gwVP2lg5yIDEdyHGQpVtiswiy04YyX6ug+af4hxUMEbuVBYXRa6fJBuKxcSTzUopyOr4dcl1MOPOUWo/BhV/BwfYgHqfRN6lZVkKFeRPMbo7mzkKss6kVHN6z8lY03wY5FUiFbxejs4eaq5yuivKUtI7lz0QhaoFmxnBSjqMFME5WPaonQLGKF6A0AwtpTQsVl2yqRWrFi2FiD/iKftFixXk7BSN3LcoBWLEC7B4zTBlW/DxlbWKZOw9lidlQ3/xLFiXAJE+DfEU9xPZaWKS/1BEvkVZGCg0bhwwHOAGwBMCcGPEE+q2sTY9mXDyAqXtQPw9++PePXV1/mz4q0tK7oHvHEAZON9v8nf5HqtrEWX4oKRt1w4DDnYgjJwRsR3pa4uXj2UOcJYJ948qrwPlhYsVQ8lRLM3T9QOt2/wDMecE/MBKx/wBxU8/qFixZ12f8AR8km/EFKtssWIPIsHR3HipD4j4n6rSxEyn2Ogtj7o8AmH7rFiEor2/63mforEHdaWKIsP8Awrna/wAZ8VixVMpgjuplaWISgblixYiK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102" name="Picture 6" descr="http://www.destinacije.com/Slike/Wallpapers/2006/Cvijet_Nev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21345"/>
            <a:ext cx="3567107" cy="2677281"/>
          </a:xfrm>
          <a:prstGeom prst="rect">
            <a:avLst/>
          </a:prstGeom>
          <a:noFill/>
        </p:spPr>
      </p:pic>
      <p:pic>
        <p:nvPicPr>
          <p:cNvPr id="4104" name="Picture 8" descr="http://www.cvijet.info/images/ArticleImages/Cvijece/vrtno%20cvijece/neven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429132"/>
            <a:ext cx="2262190" cy="2262190"/>
          </a:xfrm>
          <a:prstGeom prst="rect">
            <a:avLst/>
          </a:prstGeom>
          <a:noFill/>
        </p:spPr>
      </p:pic>
      <p:sp>
        <p:nvSpPr>
          <p:cNvPr id="4106" name="AutoShape 10" descr="data:image/jpeg;base64,/9j/4AAQSkZJRgABAQAAAQABAAD/2wCEAAkGBhQSERUUEhQVFRUWGSAYGBgYGB0aHBkdHRofHCEdHx8bHyYfIB0jHRoaHzAgIycpLC0tHCAyNzAqNSYrLCkBCQoKDgwOGg8PGiwkHyQsLCopKjAqLCwvKi0sLCksLCwsNCosLCwtLCwsLCwsLCwsLCwsLCwsLCwsLCwpLCwsLP/AABEIANoA5wMBIgACEQEDEQH/xAAcAAACAgMBAQAAAAAAAAAAAAAFBgAEAQMHAgj/xAA/EAACAgAFAgUCBAQDBwMFAAABAgMRAAQSITEFQQYTIlFhMnEHI4GRFEJSoWKxwRUkM3Ki0fAWguEXNJLC8f/EABoBAAIDAQEAAAAAAAAAAAAAAAMEAAIFAQb/xAAyEQACAgEDAgQEBgEFAQAAAAABAgADEQQSITFBEyJRYXGBkfAFIzKhscHRFDNC4fFi/9oADAMBAAIRAxEAPwDtFYlY91iVjsrPFY9YmMhcSSYAx6rEIx6AxJJplauMek3G+NmnGNOOTsxWM1jOIMdkmKxmsZrErEknnEx6rErHJJisTGaxKx2SQYxWM1iHHJIpeKvxFy2Rby31SSbDRHuRfbnn4GKuS/FbKNIIcwsuUkPAzCaAf1PH64QvxM8O5vLdROeihM0WpZF0qXCMDZEijcWd74wJ8Y+OMx1XKJE2SZJEkvzAGKkaSNI1AEEk7jfjA9xHJlgCek7D4ozUbskJKszIZFXnUoIBI+23HvhQzXg7KSgBo1AAJLAAkAbnkYTvCXg7NQ55Rmm9OXTzIqkLKxa6VCe2xLKPbcYfRm8xqIEFgfzlq2736dN/F8e2PM63cmp3Vt6E84/9mrp/9rDRKzfhuHO6JIIFyWTSh/EMuiWY/TSKDuSa/U4Y8t1YZOIQpDev8uBZJLkmks6meidIF2T2FjthT/EnqjwGKp1GYYsSsT2sS2NO/Zm5+ANsUMz07PsxH8QjKEA8yNNROrcohVS13zVA++HTSb1DOfL2HP2YAMBkAcxi8QaI1rM5hppjxDHSxISRZUDeh7nmrxzeWJ55X8qNvLDfVfpCg1ZYjuMMXTMmHWOGeNPO81yXIIYRxgUrD2Y2PcCzgB1nrbl9Ba0GxjHG3YV/L2AGG9PUU46n9oKx8y6vSpMtLl2EqSHMIraCdV25ULwQxFAg4J+PckqyGLX+YHKiloMRpGnbuL9u4GCnTc9BlIMq0rxnNIreXYJEIZtWkDddYB2LcEnHiTxBGkLzwKjTTkksPU+on+bVdVp1GqvbFXsO8HHt7QiIDxniUv8A0nlcpChzaeZKwGoa2Gkkn0gLzQG597xMAD1SWRtMn5rC3NamG+3C9gKxMd8Oz/kxz7dJc3oOEQY959aViVj1jONSZs81iY9ViYkk84yBjNYmOSTGJePVYlYkkxiY9YxiSTGM1jOJiTslYmJiYkkmJiYmJJMVjBGMnC74m8VfwhFqGFWbaqHc/SeBgdli1jLSyIXOBK3WPGixyPEFYOP5q25O/Hxz84XZIVeQyyD1XqLMxq+NrNe4oAYE/iR4ryOqIKzPMfWvlbipKADkci9wvPHvgZms5DlZVlzKP5t6CyqXpyOSjHRrIIGw9N++Mu0u55zjtHK8KPeF5PEAy8TT5oBDxHGpNkM1LzuDRDcdsJHVfGmdyTtl5j5y8pJJqVipF2pHNXybxjxt0gtJEPMN6QZI3O0eokDWxbdjsu45AwtdRy2YkGho3tD9TDSRtspHANbVjtFNRG4gHP3xOubCcDtCOQz2RzGYVsxqhQetkOpzKw7NIWsA77/pWLPVOrzzZovFB5EbFapiqoBVMW2UNVWP7YUJ+lsgGtgti6YG6P2BwRM8Hl1GzltJANNsdtxuavjb2w+UHURXJ5zCpzKxSNK0pLHUCqWw1Em2DnajZ4vnFfI5PKMRLKZKDF6AB8yiPTVgrwfV3vATNQE2WddlB3Js32oiydv8sFXhjEaSeSNIUAurtzwSVY2SGNWNsVKYHWWAJhrrHXcrmRtGQurc+gH4vj4N3gRm8rGFAhkVCf6iycWOQK+bvAeWawxWTUTyr7k8cE8n42P3w0+E+gIzyrnwy1GGVS5QjcXY+FYbXtfGBsgqG7nHpIGLHEXss+ZhJ8qRQW+pklQk/rqv9MZwWXomVeZ/JXM5hOwVfp+7Lz/bEwTeh5OPpJyOOZ9X1iYmM4ai8xjOJiYk7JiYmJiSSYmJiYkkmJiYmJJJiYmJiSSYmMHGLxJJm8ZxjAPxJ4wy+SjZpXGoKSEB9Rpbqhvv744TjrJCef6hHCheRgijYkkAb7DnHH/Fn4oRZrNQ5aGNWiZ/KeWRN7Y6CUHYAH6vnCX4/wDxAzGazADnSiCNhED6Vag5v+ogmt/bCrHvMgLhLI9Z30k0dR+xOF3O4c9IVRiMvTehQK0k+fzbxGHMeUqhNbFo6Iv2UAD+++G/NZuOTPavO1IjNLKvleoM24B5Gi9JG4rnnCr4j8ONmJWl/iovJc+aWZyAWYKCVWrtj/pgxk86kk7IFKk35p/qGql35PpH9sI3sGXcDn29I9VXhueJu8N5JVmbM5t9ZcMxStccjliRythUpfeyPjGjPpNMx9cMNWSXPHckDuT++F/xJ4nIl0oCFY9r2W9l/av3wI/28G2dCq8alLGtuPV/3xVaLHw5+UZFtNWVHU9YazPRgkieXI2ZZvqc2ka/8y7s1fJA7Ucbx0WDcz5jMSMNgkaLGGv9TXbtjzk+qt/DqwSIiyEZmLOQuxuJNyB2ZiBgpkOuSTTLDBBGHYHSW0hvSvqJarGyn98R2tA/viD21duZjJ5Do8gYRwvI4FPqlcOp7nTwQD/MNrq6vCtP06SCZhZdFIdDQ0SLXF8brYod7x66hkZcvMUMSoyyWdLWQffUN6Aw59DyUef/AC5QySKGPpBUHUK1BuBdbr3xN/g+fJZT6nOJQIGGOhH7zlueyqipIvoZiADypG+k+9WN++LGX6y/EmpgRV2b24v3A/tgt4q6DNlUSCSP1PIZNS7qSQEVVPF0NVfIxbeF1lQSuyQRMYm0g06xjdQB/MTan5bGhvBUHrEipDY+sJQdUmg8uFG8n0atEkGhe26vX5gPZqGJi54L8ZFGkizLI+XyyhIw6rr1E1QYi6ADGsTGVcdj42Z+/hGqwWXIn0XiYmJjembJiYmJiSSYmJiYkkmJiYmJJMXiDFPq+bMcLuosgbD/AM7489CD+RH5rFnKhmJ923r9Lr9MU3ebbO44zL+MYzjGLzkqdTz3lRs211sD3PbCVmPE2Y1HSw9O59BOx39/a8FvxAm0wofZtRHvQwF6J4yyUGqN5AJn2plaiQNhenT37nGLqmss1GwNgAZmpp1SujxCuSTiGOl+Nh9OYFf4gpo/oLwifiH0uHMTfxH5jMyldKHalI3IrVsBwObPtiz4h8TRpJpPk6jR+nTewP1XR5xsyHivKBdyoI90uv1AIwg2q1AA4LAfLMMdNWw3Dg+k551LwRPMHnTLSW7XpJu79hYNV8YBZjwTnFlRJYjGZBsxIKj4JQmvasdkl8cwkDy3U38H/KhgSvWzK+lGVSTu971X7++w98Fq1+p/5IAJwaIN3idP0hw0OXgR5Z0VYmetSQ2S3yA1lmtuFA2vi91Hw7LlpGSCNpWCnSbLu5GxksbKjlqCjfY84Zo+qZTIiVfNXXIQZOVBYbbrXqO5s74Wc/4vJ1nVNNqOlCoZeCdlBBFbkb74YS97ei8e/eVata+/wipP4VzJk0TR6W5ZtaUqjm6JAbeqP7Y85vrwXTGhpEvg3q22BrYkVz8nB2XKzGNhmHEIIJCBQre4aQj5r5wn9LMStqlUyAWdA2BPbU39PwNz7jGjWd457ekSdSp+PrC3T2OZlZDL5EAtjWw0g9+Af1/Y4uxdagy8qfwEZDq3/wBzKSSdqIVdgoayDd3fbFrL9Qy0bflRifMuP51CxRWPpVD/AEja7/UYrlswqiNV8yXMnTHpIZKFCxpOkVwOwok8Yp+vPHEIxCAdzNHWuvmacmQAu52MdqP2P6jnFJeqlZFiE0hjEik0x0n1Der9sPUH4V60UzzVJp9dRowsC6DXZAIIPvRwueKPCcWTzmWRm8yOQhmAj0UmvTvpN7774rU1P6VnHNh+EsNJmPMaCWR5oUYvlz5h0JIpOmwb5uq57jAPrfiFzpj9I8ptQIBBJoizfJs3f2wY8RjTrMV80qiyaLBhudzp01ROAfUuls8zyFlRWYbMbNmtqH3OCptJDHiBYkcCBNRon3P98YxePQ5dRCiwO96fjg7jjEwbevrOAHE+zsTExMFgZMTExMSSTExMTEkkxMTHktiSQP4omqED+p0H3t1wXjUAADgbDC/4tbaDevzo/wBfzFwVz/U0irWwW+Od/wBu/GAb1UsT7S2DgS9jwTitl+pKYw71HfZiLFmhf32/fArxH4mgi1QPJokeJnB32A2u+Ad8XLgLukCknEVfE3UBmVkeJ2kBDLosAI0Z0uAWpdzR57Y4j4gz7yTMGy8UJNCl9N1td6tLE1u2+G/xLn4p9OUUhIS1lhtbs18E0SdzZoYTM7C8YEakzQKx0j3v7bhhvxjP03mZnbqT+00LvKi1jnEs5fLyyZb1OxKPoAU6iAVBWiLsbHbfjEkyGYhjp1aONw1DUuoUpJABOrQR7gYaPB2TeIZtGLKaiZtdr6SjmgdtwdtXfADqyKZb81JLVydIalocFmG537bbY6thNhTHv+0uyfkh+8WIupkAD22xubrkpoJ6TwCvP6ffHnonRZM5mVhhFs7foo7sfgDc46E/iHp/TagyOVXN5hSAMw4B1Pe+n+bnjT+5w1ZtU8LkxRbbCMZwJzZoJWb16gTZJexwLPPOH78IJYhMuttLqzH6idSmJhWijWkm9Xe8Fc14mfNqV6m2UVb9MHreS/vqIQi97N9qwPg8U5OEaRG6f4YwoB7WT/nd4Svte2s17OT6RmmkBtzvj+Z0rrPh/KZmGTWis0v1SL6WJ/lOoi9m3xwjqmViyzBUcSMN2YDZWrYKD3/xG8d26FmPO6eHZPLEil1W7IXlf303+uOJ57oMWXXXnnIlYArloR6gCLBdyCq/8os4T/CmYFkc9DjEpdgfp+sodPzaMSlaBpLM7W7+lSdqK7X2+dzgr0LPFDDLGxPlBttZBZidtV7AVQq9/wB8BMukccjNICqEMBHepwGUgWaAFWNzv8YM9BnjV1cxkZa9bqaLSeWASq32Nf3ONqzoeIovWdd8LddTMQhwys5BLLe8T0SVYGmG9i+MBPFXVVGTldzu6LAHABkZlamRD9+e1G8KvWuoZNpWzh86F3p0QaFY7DcAatj/AIvnFEeKstMg/iskhC7RmN2Rjv8AGx/xHbCCUnO7afh99YyX7ZgV+oyzgqtllUmgSQoFAADi65Y2Tgl07wbLmFdtYWNaXmy7+1A3Vkeo/peGDomX6YVZ4RmVfSQyB1tQQLcBgeQSvJrnAySGJpdWSz0kJ06SG5r2uOr/AGwdrs8KMfESq0k+/wAxNuY8DEJccrijsrAMQCBtaEGwQbHHGJg10yRgg1zo7ixroqW433/viYSOpcHGf2/6jX+n/wDn7+s+g8TExMbsyZMTExMSSTExg4VvEvjNMsxjNr7udwtixtz3wOxwi7jOqpY4jScUutdHjzULRSglWrglSCDYII3BB3wA6b43Rq1MCp4YH/wYO5rOgwuyPXoLAittv2wGrV12jyn5QjUspwRE3rObeLLpE6s5gkYq7tu6REMrEjksBp+Ti7L4rhzcYdDSL9WsUhLLYpvhttu5wNy0rS5eRxq8wuzCq1MEkut+x4J+dsC+sTy+SY1ZPOddQS6rTTiwONQsaffCBtNgI9YyahWcekXureIYRO6yPNlzZum/K39VggMwN9uxvBTp2XXMMjLmXfzUaHUxs01EFSUB2r2xQz3hWeZTJKih3jBkQ+qnSwVF7eoUxPOrbFLNK6zq0cDRvFEWBKEK2lQVCncDgKRtxhZgG8tbcjrzGUdgMkcQZ17KNFO8QT6FGsFhqcVWpf6W+2+K+UnR6/h1KhQNSgbgksrHfk7Iw35bHjqnWjnGMsmXPq+lRE507VevbvvtjTHPmlVdEcritPqBVSB2vY8DnvfOHUVtgDfqgXILbh0jZ4cyB8nNM+/oG9lrP5h9Rb+YcbUOcKnijrMUmXEcZqRFOtQKRQSBt7se/wAYN5POSPlXjjhijeUqbR9SqqXQc2TdOaqye+KmZ6NBkF82WRDMRYZgGYnt5cfAH+J99uBgdS4sLN68Y+ENYwNW3Mo+D4RlsrPLK/kPJp8pjeor6gxrkobr5rFOLxNl8ojLk4yZdv8AeHA1H3Cj+RftvvvjHUJs1JCZhCRET/xSLLm61b7sd/qArCxmMsynS6kNV/f5+3zh5U8TJb6RIvs/SPmZdyPVwrSa1BEuzNpDMo1AnTq4J4vBOHpIlH5eWnla9mFtydga+K/fF/wb4fgVVzOakjshmhiJ5Kg08m1BQapeSRg70DxZlznEZmsu1epLJL8EAABBZ9zsRjlj4PkGZACV8xlrxN4uzcWWjinyywxyorgDUPSpH5bbnT9K+xr2vCBn/FjyyO+kB3cuSN6J9i10OwrH0dm3+pYz5ek0xsEKQeKIN3844H4sy+U8+VhHOLcj0hUjscgbXXzhfTeGOAs64bHWC+g9OEz2UeeQt6YVB9ZPd34C32uz8Yv57w3nXcNMpRLCFkKlEpqoBTsA233wI6P12eDUsLFVcgsOxIuia9r7YZM7ks1LHGjNpFWxK6U5DKC24vUTt++G7GZT2xBIoI6TOd6TkIQTpmkKfWZXCgsB9NILAJvvfGFDPTNLIXAA1cKoND/CB8Yeuk9DjA8qaTWDKfM2q1ITcE7r6r359II5wG634ROUmJJdssxPkzAenfjVxTCxYxSmwbiCcmWsXgYEoZLPSJCZE2dQYSRzpO/7iiPscUM011IP5tn+G7/uNx+vti71CMRERozLpIs2D6hy22w+KJ274sNlo5L1TQqTRYqj2T777A39uTg24DkyqIzHAhAeOCmXi0xxl60NqGqwm4bc7Fi2/wBsTFLp75SEMGfzC1blAdNewojf74mFGqrz/tkx9UcjmwD5z66vGLxLxgnGjMmZJxjXij1jPmGCWVV1lELhRy1C6wOzXiyMAFaZSmoNZI+LoE/f7YFZalYy5xCKjN0EMvnkGoXuos/teOWfiL4nQ5gQZYB8xIAp7hFr6yDtYBbcnbFb8R/HM0AIy4LSSKLYWVjBAW64JJ49sc76PMwyszVWaeSmZ9WpkKg7WKG/zveEPEOoXd0Xt7/4H8xhVFbe/wB/vGSDxdIhraZUZRKpsnQTWtBqI+KA22wXy6wCU1O6ROnqV9VoxI2LdhTVpPviz4e8BxZTKGaZQ0zLbSN2ZhemMfy6f6vfA3o3T1zKAzoxijOtQfTrYnhv6qq++M2xquSMgDv6zQqLNz3lnxLJMubygya7welo6teABZ2UWBdkjm8Fs71GF0EjRwylXO6xJqEi0GKk73q7r7c419R6qoEhVUZnXuKsqtUxq+/9scj8UGBZo/KCXsZAiuAD/T6yLvvsMF0u7ULg8Yg7QKjkjMe8/wCIp8w7CIKiBqYsdRBI+WUAm+b5xRi8SGaJzEr0ARZ1OX99qC6drPqNDnCz4gYgiSRtLyPwhUqmnvpBO4vjbfHnKeNpo9I8xSqro1afVpJ37gG+/BPvhpdIu3hZDqnXjPEPdH6s8JqYloZCwjkBNKw7AhuCe37Y0dR6wjSaGTU7EBVeAzdtyCW339gcKchYsutiI3JYC6AF0Wq6Bv25w1eDeidQmW1f+HjbfzmH5nFeje/1FffF3prr/Nc4lF1LMvhgQkOlSssUcUMMZW3zVAInOqON9C22lfUY96umrA7NeKsvGywZPLQF9QBmaNSzOWH0kg6VG9Uaxjxr4qSBDkMmSY1H5sussZGPqbcc231He+OBhU6NmVDLZCtqFERqxu9rLnYX3HHOL1Vlxvfp2HP1P+O0A1mDtHzjJ1qchnR3M7DU7eYWYIAq1VMoBMlgL22wIzXiFvSXy8JFBdWhWquwLg19sEcnlRmJJcu4Bcx+dG4YnS3lrqJ972J+RgV1zoLJJl49R82ZRYdhQLNQo8BT84KhTOzvKtu27x0liHxCj0k0ZWMjfSOB2IVNO1jjF9Dl9aNBm6rSANDqfTsDux4oV9sLmb6RojJ1KWVireruDVAcmru8eujdMV3LSg+VF6pKNE+yA+7NS/F32xY1Kf0kj795wWbf1AGdBfo+bAEiZh5XcAt5ZCsSG1a933JACkgWRziz4i8c+dlxBJArSH1sJVtYb/q1bswN0BhKy+ZnzVImiFQSFC2NhZIGkWdI3LHnknAzpfWmjlDKiyODYMlvx9zX684CtJ7nJHyhGZTjAwDLc+SkjY6SwZTwVKCjuGCjcA7dsGOjeK5PL1ZlvQD5a0pLnu7Xe2lTua3sAYJZydeorHmdQjaSoZCSSEIIFm9uDYs4aH8LZTLERiGOQlN3lXzCxoXzYF78Vzha/Uoo22DJl6qWc+Uxe6f1zLyNaMhYuKVtqUDQPq5JDE/pgxCqsmjYjYEMA6tvsCGOk/zDfhh2vFnO+G4HykoiysayKNalQAxK2aB5GwoDj4woZTxCc1lJQqqk8IBIUV5i6h2G5axv++A12CzzIOhwfaXNODtJ5/mY8R+GsrCdQDxKxADI5Yeq/wCU71/KVsEfOAXU/CBSMNE4fliGARgAO1sbHx/bBDrfW5RFF5jKjr6gPrJJFClI0qQCbPfbABOuusdeaZBdBGB45u7u77Y1Kt5XOYnYu04kzXQ7RXiuQt9QjGybcV9X/u4xMGMn1GDMLe8Mi8BX0WDzTFhtfbn74zi3iMvBE5tUz6pvGjOiQr+Uyq18spYV32BGPUuYCgliABvZNAfvhP69+KGVy8vkr5k8oNOsYBEYqyWZqTbbYHvhhiIAQzPHH5iRTyszSWVQkhWC1q2qqFjk98cU6pnM1C2bBkGWMbN/u8YVUG2zre2lhV/Jx78SeM2nmmmmVhEwVYlHrCR92Lg+nU4BoC7GLHUuqz57OwGZUEcfpUp9RUJq10bAJ2IB4NbYRs2EHI4jVQYkAdZTl67ekujBGU6dQK6gBvuQbN76q35xS6vLlTGhlMgQfTGsl7Vp/lSqIFb1g117w9PKu2aVlsFFmDMwIGw1KK32FgbYUOpeHMwwEs6OiKQr7Atp/qVQdx+3OFqhWx8px847Ylo6r+06dlPE38ZADJojycK7uSQraRQHuwAB+5rAbxR4mjQIjM0UDUUaKg5Gm+K2X1Cx3xPw+y6Z2Vv92lky0Uf5bZltY17CkAAjUk2dgT84OeI48rHPDHmcugeU1G0mmQngadrKiiBWEbFCXYKlsc8Y4/7krfPCnEGdBzkGZRpgrOkLrpL/AFM9C32FdgQN6wq+MunFpSFV2En5jFrOmlvehuxO196x0bPrEkXlwskTbBNMRJSzuQoofY9sZyHRFyselrnkb1F5fUTve+/G5/vgFeqCMbOnoPviMFdw29/WB/CvhPIPlcvM8SyMgb60YKxaySwfZwOx+BjX1rwlk5JQ7ZeNIytflVHS3ZcaQAWHub27Y2de8RiMMvmSIOAqL6QAKoD2ws+IvGzZiMCMlVZfU52Onjj2NHDCvqriGBwP4gvCqQ4bkwr1LwpD0+IzRwHMutW7fmFb4bRxpFjgbYVM54izvUH8tVlMS/XFECp0jnUaqzvQOOsfh6/m5LLSnnSYyD3AOn77gA42f7Qhg/iItEaMsgYhVrzFKl1uv5qJG/tjtF5DkONzDue0A/PlXgTg2d6AqaiWkX0kqrxFTtyCTQ2O22KrwohRgdaVdf4gOD8XX6YZ/HvX1zM+pWlCqAAjfyihqIA23I5wKzeThaPUNR2O4VVdSBe6g6XXcbjSeecbddhZQWibKMnEZPw7yMs+eaeRaBhJAHBU/lbe1AN+2AXj3qwlz7MoBWLTGi1sVj2F0b3N8e+Gzwz5eSyk2ay7tKs0SRRq40sJ2JDqPcLs1j7YA9V6bDkhHZ/3ljbSvRVb5KoN6HZjyeOMJIQdSz+20fyYztPhAfMy5Jm4J3EGXijHmBBqCWItfqckn1alJIBvtgN1jL+XO2Sy2pl1961Fr7nYbUP2wN6bnpQ4jWVxEWttNjUASe29nfb5w1ZLwbMyvm5/TI5JjRvqNkWzf+0ml52N4MxFJyzcdh7yqr4gwBzCvSumx5GOMjRLKxKTgnZY2WyFP9QN7jZsLuU8Do7yNHKQi2QPTYs0BqLV3FmsGTljC9EhtNLve3/cAY0ojWdQRLXgC6B4FDa+OcKI7rkg9YZ9pwMdIHzPThlfyfMZgR5iqJBo1g1ZoUSB2x0LoefY5XLCRTIPLDay1vbHiz2qhWE7xzkVGWy5TSAhKs3JYsAdzzQK/wB8M/g7qIOSiD7mNWWuNQHBs+1jAdZ+ZQrHnmG05CuRiG06gU3Aqt677e9YUOnZDLwGWeMkySagUO9b2SGra8EpOoOdQNbj0jvzVYG9LzHlrMJBpKORRG9gHcdjfthalCgOO+M+8bJQsDELr8xZiHUq4P8AVf6YC4N5zLvmZCyA0bq9tsCJISp3GPSVEBQJi6lWLliOPWSCEsaFX8kD/PGcMnh0tFC8sYt2YIRQPp+q9x74mKvaQcAQAUd59H9ZndcnOcyUQUw1LuqjsSH5I5Pzj526jnoFmjqnywYm70tJ8sANyKArg/rjtvijJ5szBw7+UpNJFyARuWUr6tgdh74570zJZMqkEkYEkz0I9LCV7OpSxq1PG4oDvihfDHPpLbMgERXj6zPKZfL06kYFd99BvUvNEVV9/bDR4K6gHnkEgYsUZUOjYJ6Tu173xxhd8U5JwVijjWIsR+X5gJU9lNkW3e9+dsdA6N4aEGXjQKqto/MNWWY7m27+2EtVdWlfPeaGjqLWZPQTTPNG7Aa2Qg+nTQN3tuQRz/pjbLli8TDQ8x5VvTtQIPcdzvje3TViUmmN/UNrbkVxfGKuRVIzLVqGZdN1tsbI35BOMzeu3K9p6Oxlb9Mp6s7LJHl4pPMjR1kYFiFh0kMQeAV5FC+MMfiLKZbzmdo0OYKght9XoFrp/p+ffFXO9bEaeSl6iLITTqJI59Rq98bM7ni8kEMSFpZYxuxA0KqqGLVvY9gDiju9pBHHX5zOatQ4dhxNiZ0FlkfeTQpVTuQ2nfj/ABH37YKyQTTBS9KNjp79uBuN/nFrLZX+Ej2UszUGc8m/22F7AjC74x8TPkstK6u6yuQsf00N7LVyTp3++F0QWWBF6mLPbwWUdO8v+KfD8T5Py3UoK0hyRY1AmzvRonjHG48g8ZKl4JAgZVPmc21Kb+ke+kb4sjxjJKLmAmkkUnzHF6SBp2v0rsPY4TsznmcgsbrgDYD7dhj0el07plSeJmWOMA953D8M+rEwTjVqMUqamHe0Or9PTgF+L+SdJo82jOqSAxyBezKPTz/Up5+Mafwc6izxZ3LkmvJLoo+LB+59Qw6/iXk1fpk981FIP+ZFsg/cYz8CjW89D/csTur4nB8lkNeuVv8Ahpub5bYkAe5JG/ti3kYTmH8tLf0mSQkUfy0LEDfZQBX6/bFGfOyOpLH03VcCyPb7D+/zhj/DqBlbNThQRFlpLDHSCGUjn3oHG3cxRC3p0i1YywEqdX8WNKmWhWo0y+402KY9xVnYf64X5M0xfWW1Nd6jve/zjDx3ZXgb/bHuaHyyp1I1i/S118H2OCJWqDAE67ljkw0/4gZ0oUM5KkVWlQB/y0BX6YJ5XxhPmM3FMxI0Wscai/qQqx+9EsScKL9QY+w/S/7mzi/0DrpgmDlVawy/SCfWNJPzzxijUrjO0ZkW1umeId631Qxk+YCWO422P3398U5uouiRuz6jMpPIVVIaq2HG2NHinORtMnlKxiUbeYArN3OoKBX3wAxSukbRkSzWnML5/qcxUqwGkkEnZrrcC9/TZuhXOCXSvGsxaKKRgYw1GxZANC/YAbGh7YFrFJEojmiNEal1KQaO/pPcHbG7I9F8yWLyyULuotlOkamCg33AO2IwrIwRx2llNg5Ec5urgyOEIZYtmk0MoKk3rvj6jVcm8eOjZ7KZxp4DDmmMj+asiANTm9VjakO1DGjx9mPIi/g1YlloyE8tdmwBtQK/sRi/+EnVgMrmYVK+bqDgMaDArX9iP7jCAQCk2KPh/mOhibAhPx/xPcfR9BLBGYL6dF0fazfc3eFnrmQ0yaSCqE3vWw/TDRJ1cw+ZraIymQ2puwtAD29zxeAudb+JdEUgFm9TXsABqJFb8DFad+cmblir4WTiDcqwy8NgMpkbn4ABHO3f++JjTm82JioSJnRAbCmua07nbYCvveJjQCk8meTsGWOJ9QZiNjQ5W/UW7gg7jQRQvk4UpOhRuzQ5eTLxoVorExL6dr1aiQRfcfGCXizo0bo8mYmlESi9KtpVa24UWzG+9/bCMnW8rl0rKsqxDkCLYe1tqsn3H9sD1DlT0zL0LnvibZfAUGXzaT6gdLAha3sd24GnbsMHHYXYIo9//wC45v1/xnNLbR1GD/OoOpvk3YX7DDJ4Gz+aSBZZJxLG4OhCBdg8lueQQB84w9XSz/mWNgdMTVodQNqDJ9YZzEimyzhV99h+mLWQzkZSynpS6u72O52Nb1eCQl9QL7gj24O23674pdW6oI0JPNHgcbf/ADjJ3ZO0AxnO/jEt5bxkhcx7A7UDYJHvz2xv6l1g0NNH3I4APvZ/yGOZZvxTmkYMgdls0Clg/tv/AHwbyXiR51AzKDLknZlLAqBwSG2o/bDr6axQDnj4zlukVGGBCcGaBkOrcjg88d9t+2OcePOtpmM4yLusI0g/4jscMfXZXyj1MGZJLXzVIApthvsbo3sMJXUfCaoGkSR/VupNEE3f1ffvh/RUoreIx69InqMsu1PnAnV6RFWMEKxs73xtX+uAwwdg/wCIqy0V1DUD9JsVfxuSDXtg1F4bRG2jctsPLYAlm/wE7ENV0d8bviBBgzJ2lhmbfwn6gsHUY0JNzq0J2oDXWnbnkf3x0rx7OzZNk7MGHH9AIxx5oGjmEqJIjxuG1OVRVZWv7CqA2x1TrubE3llTqWQKQV+n1gBt/v8A5HGTrq/z0sH3iNaflSJxWWcMY1UMQoC1xdntzuTjoCdFbI5HMiZ0WTNAWRZVALtSa3Pr4UH74CdD8OPlyM1OF0gakN6lDXs5IsEDkVfb2OCGa64k2QzMZmEjtIXJF/SACvIG17Yd1DlyFTlcjP1lqECgluvaAfCeSjkzZUWYzG629DUzIVUewtqoYN9Q/B3MJGXjljkKmmXda7ctsaO2NPhiWHLZLz8ynmhpdMMQJGpkouzURwCgA+Dh8yfSFzMhzEivq3aKF2IHq3VmTtudvajeA6vVWVPlTgfDOZNPQti+acY6p0WTLyeXLpDVexBFfcfY4KdA6bIyP5MTySbEMgsKO4JIoH7G8P8A0v8ADJ3kMmc0VZJRCTrB3ogj0gH23wd6lO6qFgjjGXB8tg1qCByqaeAOdR3PzeKv+JK2ETBPc9p1dJyT0Hac46X4IMkbLNDmxOxOiljCdvqZm1E9+Ptg50DpmTykgjSUPm2OhWABdWPp9I3RfuSWwY6p4fmbX/DOwy5TTcZBkFD6SWF6Se4PfC9lqyEDzuo88gx5YKLCBhRfURXO4J35xzxDepw3yH9y6hKzwOfUw144IzU0OWO6wbanv1s2kNZX2qzxzjZ4gzWWykWW1gEmVCoGyhVdCx7Hj++BcfiuMP5c0bRHZWev5qpifgE3dVWFrxk02bzbCtoqhUMyqTp9N0SPq59sDqodmUPwo5+MvY6op29Z1f8AETIRZuCQ+UjSJGSj1bbLdXfescU8MeYs8elVYMrAhrorR1XRB25+4GHvw74omj/3fNkPQaNWqipUaa7Bu1HvXfAU5D+HlkkX1o6OulR6xqsigePVzXbF9LvpDUuc+hg3q3KLK+00dN8RIr05QhNW0gvVsRX3/UYo5Xq8KVIqkOwNbkqpIIK18jb9cVXyAWCMum7M3mMbD7HYC9gCN7ok4t+HOrp5mh0SyhVGNWDR0i699rw/4agEjmDe6xuGOJiHKS5sUp8tE5YhqLf0jSO3t7DExnK5iZZPKd22W1vahdnn5J374mBu7qcLjEvVTWy5M+rWTCz4l8DQ5x0eQuCl0ARpYHm1O1/POGaRGrbc/Jr/AExCp29/3w+VB6zMBI6TnvW/A2W0etFEa7kBd6HYaSNya271jSNCuLFKvAAAqt+P1Jw8dS6Ys8ZRxqUncWVujfK7jCv1bwAki15k6MOGVzQ9tiN6+cY2s0Ztwq9JpabUrWCWEpnqiMVNtq3CgD038m9+MUeq9P8AM0lCAyj0m2I9W5LAEc9rwPyPgLN5VzKhy7Ot6ZJRJIQCeQpIRSf1xT6v0rM+YxzWfCsygkQxqhpFuwNQr03uRilWhqp57y51LMfL0lLxTnHy6WuZZZNNhaXbgWSfVp7g96wuZXOZpB5jus8bnZ/UbI5pq2I4o425j+FzjoWnzXlxsqSTS6SdBPACjnvZ7YErG2XMiLI+jU4GmRdLLdXRBG4rcYbWpANvf3Eo2os3bsn6x46f4nR4VgzaHymNam3EZNUT30k0Sf5SLHGKGZ6Q/TZRHIfMyc9tGx30mia+5234PPvgDl86WDxUsVxANYL+lSAGJvYm96GGzo0JlycmSzLA6F8yGQNqUdwuogG107D9MLWUmrlf0nqP7HwnUtDH3i51PpqPQ8xIySE1OwAKt61bazQ2Uj4wzr1KERCHWzOUKtMDoq6BKX8dzv8AvhdHh2ZEEnpk44FlN+So59PwcV52DpUpGsvpYMAgs7gk7Vt+2LsotA56TiN4RLFeJ4kyEQ1KNMkSgkXZa7FkFfg2cb871dUy0UcctiOOSmB48zhdu67iud77Y09M6UVkKNE4BR9DcrvsSSDRF0LwNXLjLlmkh4GlFIDLJYILam5rbjff4wyEDYyc4gjYAxKjEZs11QZlIzAmnLiNUkO48sIu4223AJ35/XAaPOdNh06RmJrVlkshA2oVXfjfHrw30h+oMzzP5WWjPqCALuf5VHAJA3Y8DDZ038Lsqsgmd3aL6ljev+pgRf2A3wCy2nTcOxHsIZKrLF3Y49TNPhrL5aVFKQsFQ3H5shdUY0fT2LMwW/bD/koCqWTqdjb/AHNUB8Kb+cLOf8XZbJuFjjDMo2ApVU/YWL/Ttipn/GhkRi86xWupVWqPuNQGrURtW1Yx70u1JBAwp9ZqeGK044A6zf4p8XTRt/CxaZJ2JJsgCNQbJJ2A2Hfjnvig/jSPRCc0leZYJRr3Viuqx2NDCX4g8XecumKIRRn/APJyOSzVqI42vnFRsi+YaED6CiqCeBQ3+1sCBfJxq1/h9YQBhj37zPGrwTt59p3bpPVIzF+QV8vVQIr2F/c8E3hW8b+EMsiPNG/kPoZwA1xuV3I0seT7LhS8IZtshNLHOzLEyn6lcEFWtWArg9yNqwz+Jus5bNRvlTOvmBPMjcBSCwGvQGugSduf+2M5dLZptQDWTtPU+3vLlktr3EYPpOenJfxAsyo0najufupwa6lkTJllzC+uaGo8wF5JWgjEEWdqB+xOFXI5hywYtpArU1drrcDnDaerCBys4BGikkQsQwPttt70bxu2KRgDtEE9+8X89npBpZzcicCvp3sAit6xdm6pmJCGCILAJXYH78/zc4sf+nc5nH82GNo4zsJJLQUBVliKo32xvzHgWSOQRyZuM+kMaYqPV/iIwM2VdCRn0hUW7P5eZTXqhIO6ahyrE2P0K740ZXKCaYJ5Z8zkGNdx3DGqFd9xg4OgZVVCy5qImxXlOrUPY67sk98NeUzOWysYiiV2bdzYs80S5A4FcEDCtmoCD8sEn6R5FssP5mMRO6l4Ge0dJV1FAG1BiCd7OoXv8Yzjo+V6iPJSSg3mDWv8oCnjj5BxnGefxG5eCAcQo0qH9IOPjOq6cQrjOJj1k83NbRCiO2KmYUxxMUXWVBIW/qIF1Zvnj9cXjjBXFSJYGc46T4g6s7kSZC4y387CIop25CktQ+Bhhm8D5VyWMCliKNliDtR2Jo9xvhm0D2xjTgZQd5fee3EQfEP4f5d2WSRCyxrSoqeleN9KUWNCtyftjnXUvCOXhnDOc2YL1nVlJhp7/VwQD/bHesxIwFhb+P8A5o4EZmXNMfSkSfJJk/6QFH98DYYM6oz/AOzi2ZyvTfKeTJzBswu+ghtTgkagwfkAb7cVhZzHiQghii6iwG5FAV7KSe/fHSfH3gLNzqJIWjd7OtY4VgZl52YE6vsaxznJ/hhnGl0vC0S3u78AfYHc/AxZQD1lGwOksdN8VSZdXMeXRkuvMYsC3335+QMasz4hjzLL/FwsqJtaAkEn3PPG36YbD+HvlZcpDK7vyuulTVVcb7YQ+uRTQn1FgR6WGqxY5qu2A+Gu/OOYXxWK4zxGHOmMmModrCgrf0MdJAHwaP6YLjJRujJPRFckDYVye4Fb2DhL8LPLPN5aABmVipN6bA7/AB9sNuU6LMqeXLEs2vUCVlAAH22aj7YC+KzgmHSt7F3Kpg3o/U4oyMtlyCDKCGJNMxZV3u6A/vh1zGZZCIwy6mFkhrCjks3ZVA4xz+TwpPHMrLlpAmoMa9R2OwWiThu8TeMRkY0jy8YeZ0VpHKBwtr9O4ItbIr4wnqKha67OczRq1PhVBWHSA+s9K80ny09TH/iSMU1/I1kAg84BZ3wrnUUfkSlav8seYD+q3X7YYuhZnMdTcPmQkccLIHkEektqYAJpBCm99+ww9TQZXLSM4zDqi7+Vq9A7Gtya+BjjaltOdnU+nJlLG/1AzkicNPhnOOa/hsyfjynP/wCuG2f8JM6MvE6kebW8d6SgPqG55aydu3vhvl/FvLB6TVputflA1+++DsHibK5iN2EruP5mAaPT7DY7H/vgd34hq1APh4H1iyaZc9cxI8OeB+oxgfxEkSxEEVJLqK+9CiPirGMdQ8AdPDW+cAPcK0SD9rb/ACxf6++T8h3bzpZXvQrZuSx22UGtjuQQeMKs/TP4h4tJRvSnmEGlBW9ak9gbvf5wZGtt85fb8Bj+SZNq1nBGY3eHOldPywLxRyTBttbEumx3ApQv7g4InrOVjOhEy8d1SgoW99lqxtjnM/hzOAAedEFF0Vm9IveqUUNsWcl4ek/iFeUItLa6ZFcNpG5tfj++KvpFdiz2E/OMUMC4XZiNPW/FoVLhV2bcEsQtDiwtkHe8IubLZgW7l2IsC9NfFfH7Yd16IhU6mA3DWdhvv3O+2B3iCeCNKIDuATqTYj7FdvbbcYLTWtXCDmPazTgDh8D0iZkywmQNovkUo5q74247YcP9lZudVy6R3GygmRhpQEi92Ast8b84V4MgkmZQyTeWSwOnQdSgb0e10P746z1mf8lRAHLO5GlFYheNy4OwA+PV22x3V2FCuOp/b3mbVwCp9YR6fBFlcvGrlJWRRFZIVfSO25+cZwvT5EQKIhqllHqcs52B2+kEhRYxnGIaNxJJzD4B7mdsxMTGce1mDJiYmJiSTVMrEelgvzV49ou25s++M1jOJJNEpNigT9sapYCcW6xKxQrmdBi11rNTxoWSLWF3YD6jxxtv9sWcm/mxq7IULCyrDcWLo3g3px5aLFUQrnnM6zbu0CTwxAAkp72QKxzTx74R6YAXkd0lkJZWQtJqO38t6Kx1jOdCjkFMDXGxrn7Y0R+GYh/KG/56b+xG36YqQ5PaWGwDvOIeHvD0rzCXJvEAihTrRmOk7XWwF1dDDV1PokoVSQSwG7RAr/0C7x06PpSJwqjatgAP7YA57xNCrFEGpgaJb0AH9RZ/TC92nRh5uvrHdLq7Km8vT0nOBFOKAkIO/wBaMgNH3J9sUuv9NQxhpn0Md/ynAZq9x3G93hj8X+MoZIikWWlmlG4IikAVtuLT1b3+2FYeHc9mowJ8uYVJ/wCJas2/AZNWrT9hthPwfDbdnA9ek0LvxA3rsKiGoOlFOkgZYMXLiS/qJ9d380BthdXwZmMzG7yP5XqJUOBb3uWazYHtht6P0rNZaBYnljVEJoKhY1djewP07Yuw5WJgTMzNwTb/ALWOw+MZy6g1swQ7iTnOMygr8vPAnOJPAUzSokbIy1+ZLRCR0NxZ2O1V84d3XJ5OGOPXG45FSC3YCizVdng743db6qhXQGWOMdhQv5PbtxjngzeTcsdIRrOxLJq37MBQJq6w2Ut1Cg2HGOw/uL+ItXQQxpVhMXjybx2SPKT8xt73ZDqXbv8AfC3mxq1Pl1MOladFa42A9ySCD8G7wQ6h4VZvXHC2WRFLNIz2zDt3Gr74AvHHJUaliP5Uj3/9zsdif7DGhVWF5Billxcxx8C9MTL5ObOPqeWnARTa6eLobc8k8DA8dUkkAmywy6BRcqmjpPG23BHYbYMfhdmkMckQIOk7qwA9LCjzyCefe8bOp+BsuZGBlaNTZVIwqjfemPfGeblTUP4nXt8PTE0EVjWvh/ZhLwR1zL5oPEVCzAd91dd91DcV/SMV+q/h+0riRCqspugKV6917H7YqdN8KQB1eFnWWPcMWJF+5ArbbjDtkusoV/NkjWVSQ/qABrvuRzue+ELrGrsL0E89QRGCrAZswTOWeNMy+VCRKraquWTSRZO1A1vgX07rWaEARC6DVqVzIU27iydwcdMlzf8AEtLEzxiMswAIWUOv8pUg0p+DjnnXOieROWlcSD6Yw6mhtwK227VjY0jh022Dnr8Zn6pyX3qYOEOZSVpRKI2YbnzNZ37Hcn5xMY/i/LGrQCT3Ckke9l/8qxjDpXPYfSJbjPrvExgYzhyAkxMTExySZxMTGMSSZxMTExJ2TExMTEkkxisZxMSSeGGNEsY7rZ96BxZOPDf6/wCuOGSDc7K5FKrVvZ3/APPfAvLs1kMjjkA6Sf8APDMRiFR7Yzr9Ct1gdz07dowl20YAgL/YaMLo7+93x98CI/BKsHVrCs1gAURR7nuMOMY5xtAwcaWteAJU3NObz/hlcgY+XStYtSxIrvq2H7YoP+E43YMyvdnRTC+Ng4qheOrMNsVsqPSfuf8AIYIKVB44lWsZhyZyyHwzP9BiMiqaJYkkjuCKr9OMWf8A6axqKQFRvsBWOl5dB6th9RxkLjqVbe85Y+7oMTgPXfw1z0eoZeRWiavSfSQAbHA3AxSh6X1SOo3hEygbNew+L2P9sd66ov5T/wDL/pgaqD+G4H0/6YE6KzbSBC12Oi7lM49lemCVH8+WNQraSiSn00KIbiz++Fvr7xCQJCTLewWjzxtyCMdjHT4v4U/lpwx+kc/tjkfQFBz7WODt8bHjFAoU/CdNjP1MB9Pz0uVk9avYOy3Qvj2ODfiDxXJOsTNHoRGujudQG18YPmIaiaF6Cbrfk4oZFB5Umw+g45vVmBI5lTleMwHmiZVvU4ujse9YmN8EhKLZJ9K/5YmLbiOkG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108" name="AutoShape 12" descr="data:image/jpeg;base64,/9j/4AAQSkZJRgABAQAAAQABAAD/2wCEAAkGBhQSERUUEhQVFRUWGSAYGBgYGB0aHBkdHRofHCEdHx8bHyYfIB0jHRoaHzAgIycpLC0tHCAyNzAqNSYrLCkBCQoKDgwOGg8PGiwkHyQsLCopKjAqLCwvKi0sLCksLCwsNCosLCwtLCwsLCwsLCwsLCwsLCwsLCwsLCwpLCwsLP/AABEIANoA5wMBIgACEQEDEQH/xAAcAAACAgMBAQAAAAAAAAAAAAAFBgAEAQMHAgj/xAA/EAACAgAFAgUCBAQDBwMFAAABAgMRAAQSITEFQQYTIlFhMnEHI4GRFEJSoWKxwRUkM3Ki0fAWguEXNJLC8f/EABoBAAIDAQEAAAAAAAAAAAAAAAMEAAIFAQb/xAAyEQACAgEDAgQEBgEFAQAAAAABAgADEQQSITFBEyJRYXGBkfAFIzKhscHRFDNC4fFi/9oADAMBAAIRAxEAPwDtFYlY91iVjsrPFY9YmMhcSSYAx6rEIx6AxJJplauMek3G+NmnGNOOTsxWM1jOIMdkmKxmsZrErEknnEx6rErHJJisTGaxKx2SQYxWM1iHHJIpeKvxFy2Rby31SSbDRHuRfbnn4GKuS/FbKNIIcwsuUkPAzCaAf1PH64QvxM8O5vLdROeihM0WpZF0qXCMDZEijcWd74wJ8Y+OMx1XKJE2SZJEkvzAGKkaSNI1AEEk7jfjA9xHJlgCek7D4ozUbskJKszIZFXnUoIBI+23HvhQzXg7KSgBo1AAJLAAkAbnkYTvCXg7NQ55Rmm9OXTzIqkLKxa6VCe2xLKPbcYfRm8xqIEFgfzlq2736dN/F8e2PM63cmp3Vt6E84/9mrp/9rDRKzfhuHO6JIIFyWTSh/EMuiWY/TSKDuSa/U4Y8t1YZOIQpDev8uBZJLkmks6meidIF2T2FjthT/EnqjwGKp1GYYsSsT2sS2NO/Zm5+ANsUMz07PsxH8QjKEA8yNNROrcohVS13zVA++HTSb1DOfL2HP2YAMBkAcxi8QaI1rM5hppjxDHSxISRZUDeh7nmrxzeWJ55X8qNvLDfVfpCg1ZYjuMMXTMmHWOGeNPO81yXIIYRxgUrD2Y2PcCzgB1nrbl9Ba0GxjHG3YV/L2AGG9PUU46n9oKx8y6vSpMtLl2EqSHMIraCdV25ULwQxFAg4J+PckqyGLX+YHKiloMRpGnbuL9u4GCnTc9BlIMq0rxnNIreXYJEIZtWkDddYB2LcEnHiTxBGkLzwKjTTkksPU+on+bVdVp1GqvbFXsO8HHt7QiIDxniUv8A0nlcpChzaeZKwGoa2Gkkn0gLzQG597xMAD1SWRtMn5rC3NamG+3C9gKxMd8Oz/kxz7dJc3oOEQY959aViVj1jONSZs81iY9ViYkk84yBjNYmOSTGJePVYlYkkxiY9YxiSTGM1jOJiTslYmJiYkkmJiYmJJMVjBGMnC74m8VfwhFqGFWbaqHc/SeBgdli1jLSyIXOBK3WPGixyPEFYOP5q25O/Hxz84XZIVeQyyD1XqLMxq+NrNe4oAYE/iR4ryOqIKzPMfWvlbipKADkci9wvPHvgZms5DlZVlzKP5t6CyqXpyOSjHRrIIGw9N++Mu0u55zjtHK8KPeF5PEAy8TT5oBDxHGpNkM1LzuDRDcdsJHVfGmdyTtl5j5y8pJJqVipF2pHNXybxjxt0gtJEPMN6QZI3O0eokDWxbdjsu45AwtdRy2YkGho3tD9TDSRtspHANbVjtFNRG4gHP3xOubCcDtCOQz2RzGYVsxqhQetkOpzKw7NIWsA77/pWLPVOrzzZovFB5EbFapiqoBVMW2UNVWP7YUJ+lsgGtgti6YG6P2BwRM8Hl1GzltJANNsdtxuavjb2w+UHURXJ5zCpzKxSNK0pLHUCqWw1Em2DnajZ4vnFfI5PKMRLKZKDF6AB8yiPTVgrwfV3vATNQE2WddlB3Js32oiydv8sFXhjEaSeSNIUAurtzwSVY2SGNWNsVKYHWWAJhrrHXcrmRtGQurc+gH4vj4N3gRm8rGFAhkVCf6iycWOQK+bvAeWawxWTUTyr7k8cE8n42P3w0+E+gIzyrnwy1GGVS5QjcXY+FYbXtfGBsgqG7nHpIGLHEXss+ZhJ8qRQW+pklQk/rqv9MZwWXomVeZ/JXM5hOwVfp+7Lz/bEwTeh5OPpJyOOZ9X1iYmM4ai8xjOJiYk7JiYmJiSSYmJiYkkmJiYmJJJiYmJiSSYmMHGLxJJm8ZxjAPxJ4wy+SjZpXGoKSEB9Rpbqhvv744TjrJCef6hHCheRgijYkkAb7DnHH/Fn4oRZrNQ5aGNWiZ/KeWRN7Y6CUHYAH6vnCX4/wDxAzGazADnSiCNhED6Vag5v+ogmt/bCrHvMgLhLI9Z30k0dR+xOF3O4c9IVRiMvTehQK0k+fzbxGHMeUqhNbFo6Iv2UAD+++G/NZuOTPavO1IjNLKvleoM24B5Gi9JG4rnnCr4j8ONmJWl/iovJc+aWZyAWYKCVWrtj/pgxk86kk7IFKk35p/qGql35PpH9sI3sGXcDn29I9VXhueJu8N5JVmbM5t9ZcMxStccjliRythUpfeyPjGjPpNMx9cMNWSXPHckDuT++F/xJ4nIl0oCFY9r2W9l/av3wI/28G2dCq8alLGtuPV/3xVaLHw5+UZFtNWVHU9YazPRgkieXI2ZZvqc2ka/8y7s1fJA7Ucbx0WDcz5jMSMNgkaLGGv9TXbtjzk+qt/DqwSIiyEZmLOQuxuJNyB2ZiBgpkOuSTTLDBBGHYHSW0hvSvqJarGyn98R2tA/viD21duZjJ5Do8gYRwvI4FPqlcOp7nTwQD/MNrq6vCtP06SCZhZdFIdDQ0SLXF8brYod7x66hkZcvMUMSoyyWdLWQffUN6Aw59DyUef/AC5QySKGPpBUHUK1BuBdbr3xN/g+fJZT6nOJQIGGOhH7zlueyqipIvoZiADypG+k+9WN++LGX6y/EmpgRV2b24v3A/tgt4q6DNlUSCSP1PIZNS7qSQEVVPF0NVfIxbeF1lQSuyQRMYm0g06xjdQB/MTan5bGhvBUHrEipDY+sJQdUmg8uFG8n0atEkGhe26vX5gPZqGJi54L8ZFGkizLI+XyyhIw6rr1E1QYi6ADGsTGVcdj42Z+/hGqwWXIn0XiYmJjembJiYmJiSSYmJiYkkmJiYmJJMXiDFPq+bMcLuosgbD/AM7489CD+RH5rFnKhmJ923r9Lr9MU3ebbO44zL+MYzjGLzkqdTz3lRs211sD3PbCVmPE2Y1HSw9O59BOx39/a8FvxAm0wofZtRHvQwF6J4yyUGqN5AJn2plaiQNhenT37nGLqmss1GwNgAZmpp1SujxCuSTiGOl+Nh9OYFf4gpo/oLwifiH0uHMTfxH5jMyldKHalI3IrVsBwObPtiz4h8TRpJpPk6jR+nTewP1XR5xsyHivKBdyoI90uv1AIwg2q1AA4LAfLMMdNWw3Dg+k551LwRPMHnTLSW7XpJu79hYNV8YBZjwTnFlRJYjGZBsxIKj4JQmvasdkl8cwkDy3U38H/KhgSvWzK+lGVSTu971X7++w98Fq1+p/5IAJwaIN3idP0hw0OXgR5Z0VYmetSQ2S3yA1lmtuFA2vi91Hw7LlpGSCNpWCnSbLu5GxksbKjlqCjfY84Zo+qZTIiVfNXXIQZOVBYbbrXqO5s74Wc/4vJ1nVNNqOlCoZeCdlBBFbkb74YS97ei8e/eVata+/wipP4VzJk0TR6W5ZtaUqjm6JAbeqP7Y85vrwXTGhpEvg3q22BrYkVz8nB2XKzGNhmHEIIJCBQre4aQj5r5wn9LMStqlUyAWdA2BPbU39PwNz7jGjWd457ekSdSp+PrC3T2OZlZDL5EAtjWw0g9+Af1/Y4uxdagy8qfwEZDq3/wBzKSSdqIVdgoayDd3fbFrL9Qy0bflRifMuP51CxRWPpVD/AEja7/UYrlswqiNV8yXMnTHpIZKFCxpOkVwOwok8Yp+vPHEIxCAdzNHWuvmacmQAu52MdqP2P6jnFJeqlZFiE0hjEik0x0n1Der9sPUH4V60UzzVJp9dRowsC6DXZAIIPvRwueKPCcWTzmWRm8yOQhmAj0UmvTvpN7774rU1P6VnHNh+EsNJmPMaCWR5oUYvlz5h0JIpOmwb5uq57jAPrfiFzpj9I8ptQIBBJoizfJs3f2wY8RjTrMV80qiyaLBhudzp01ROAfUuls8zyFlRWYbMbNmtqH3OCptJDHiBYkcCBNRon3P98YxePQ5dRCiwO96fjg7jjEwbevrOAHE+zsTExMFgZMTExMSSTExMTEkkxMTHktiSQP4omqED+p0H3t1wXjUAADgbDC/4tbaDevzo/wBfzFwVz/U0irWwW+Od/wBu/GAb1UsT7S2DgS9jwTitl+pKYw71HfZiLFmhf32/fArxH4mgi1QPJokeJnB32A2u+Ad8XLgLukCknEVfE3UBmVkeJ2kBDLosAI0Z0uAWpdzR57Y4j4gz7yTMGy8UJNCl9N1td6tLE1u2+G/xLn4p9OUUhIS1lhtbs18E0SdzZoYTM7C8YEakzQKx0j3v7bhhvxjP03mZnbqT+00LvKi1jnEs5fLyyZb1OxKPoAU6iAVBWiLsbHbfjEkyGYhjp1aONw1DUuoUpJABOrQR7gYaPB2TeIZtGLKaiZtdr6SjmgdtwdtXfADqyKZb81JLVydIalocFmG537bbY6thNhTHv+0uyfkh+8WIupkAD22xubrkpoJ6TwCvP6ffHnonRZM5mVhhFs7foo7sfgDc46E/iHp/TagyOVXN5hSAMw4B1Pe+n+bnjT+5w1ZtU8LkxRbbCMZwJzZoJWb16gTZJexwLPPOH78IJYhMuttLqzH6idSmJhWijWkm9Xe8Fc14mfNqV6m2UVb9MHreS/vqIQi97N9qwPg8U5OEaRG6f4YwoB7WT/nd4Svte2s17OT6RmmkBtzvj+Z0rrPh/KZmGTWis0v1SL6WJ/lOoi9m3xwjqmViyzBUcSMN2YDZWrYKD3/xG8d26FmPO6eHZPLEil1W7IXlf303+uOJ57oMWXXXnnIlYArloR6gCLBdyCq/8os4T/CmYFkc9DjEpdgfp+sodPzaMSlaBpLM7W7+lSdqK7X2+dzgr0LPFDDLGxPlBttZBZidtV7AVQq9/wB8BMukccjNICqEMBHepwGUgWaAFWNzv8YM9BnjV1cxkZa9bqaLSeWASq32Nf3ONqzoeIovWdd8LddTMQhwys5BLLe8T0SVYGmG9i+MBPFXVVGTldzu6LAHABkZlamRD9+e1G8KvWuoZNpWzh86F3p0QaFY7DcAatj/AIvnFEeKstMg/iskhC7RmN2Rjv8AGx/xHbCCUnO7afh99YyX7ZgV+oyzgqtllUmgSQoFAADi65Y2Tgl07wbLmFdtYWNaXmy7+1A3Vkeo/peGDomX6YVZ4RmVfSQyB1tQQLcBgeQSvJrnAySGJpdWSz0kJ06SG5r2uOr/AGwdrs8KMfESq0k+/wAxNuY8DEJccrijsrAMQCBtaEGwQbHHGJg10yRgg1zo7ixroqW433/viYSOpcHGf2/6jX+n/wDn7+s+g8TExMbsyZMTExMSSTExg4VvEvjNMsxjNr7udwtixtz3wOxwi7jOqpY4jScUutdHjzULRSglWrglSCDYII3BB3wA6b43Rq1MCp4YH/wYO5rOgwuyPXoLAittv2wGrV12jyn5QjUspwRE3rObeLLpE6s5gkYq7tu6REMrEjksBp+Ti7L4rhzcYdDSL9WsUhLLYpvhttu5wNy0rS5eRxq8wuzCq1MEkut+x4J+dsC+sTy+SY1ZPOddQS6rTTiwONQsaffCBtNgI9YyahWcekXureIYRO6yPNlzZum/K39VggMwN9uxvBTp2XXMMjLmXfzUaHUxs01EFSUB2r2xQz3hWeZTJKih3jBkQ+qnSwVF7eoUxPOrbFLNK6zq0cDRvFEWBKEK2lQVCncDgKRtxhZgG8tbcjrzGUdgMkcQZ17KNFO8QT6FGsFhqcVWpf6W+2+K+UnR6/h1KhQNSgbgksrHfk7Iw35bHjqnWjnGMsmXPq+lRE507VevbvvtjTHPmlVdEcritPqBVSB2vY8DnvfOHUVtgDfqgXILbh0jZ4cyB8nNM+/oG9lrP5h9Rb+YcbUOcKnijrMUmXEcZqRFOtQKRQSBt7se/wAYN5POSPlXjjhijeUqbR9SqqXQc2TdOaqye+KmZ6NBkF82WRDMRYZgGYnt5cfAH+J99uBgdS4sLN68Y+ENYwNW3Mo+D4RlsrPLK/kPJp8pjeor6gxrkobr5rFOLxNl8ojLk4yZdv8AeHA1H3Cj+RftvvvjHUJs1JCZhCRET/xSLLm61b7sd/qArCxmMsynS6kNV/f5+3zh5U8TJb6RIvs/SPmZdyPVwrSa1BEuzNpDMo1AnTq4J4vBOHpIlH5eWnla9mFtydga+K/fF/wb4fgVVzOakjshmhiJ5Kg08m1BQapeSRg70DxZlznEZmsu1epLJL8EAABBZ9zsRjlj4PkGZACV8xlrxN4uzcWWjinyywxyorgDUPSpH5bbnT9K+xr2vCBn/FjyyO+kB3cuSN6J9i10OwrH0dm3+pYz5ek0xsEKQeKIN3844H4sy+U8+VhHOLcj0hUjscgbXXzhfTeGOAs64bHWC+g9OEz2UeeQt6YVB9ZPd34C32uz8Yv57w3nXcNMpRLCFkKlEpqoBTsA233wI6P12eDUsLFVcgsOxIuia9r7YZM7ks1LHGjNpFWxK6U5DKC24vUTt++G7GZT2xBIoI6TOd6TkIQTpmkKfWZXCgsB9NILAJvvfGFDPTNLIXAA1cKoND/CB8Yeuk9DjA8qaTWDKfM2q1ITcE7r6r359II5wG634ROUmJJdssxPkzAenfjVxTCxYxSmwbiCcmWsXgYEoZLPSJCZE2dQYSRzpO/7iiPscUM011IP5tn+G7/uNx+vti71CMRERozLpIs2D6hy22w+KJ274sNlo5L1TQqTRYqj2T777A39uTg24DkyqIzHAhAeOCmXi0xxl60NqGqwm4bc7Fi2/wBsTFLp75SEMGfzC1blAdNewojf74mFGqrz/tkx9UcjmwD5z66vGLxLxgnGjMmZJxjXij1jPmGCWVV1lELhRy1C6wOzXiyMAFaZSmoNZI+LoE/f7YFZalYy5xCKjN0EMvnkGoXuos/teOWfiL4nQ5gQZYB8xIAp7hFr6yDtYBbcnbFb8R/HM0AIy4LSSKLYWVjBAW64JJ49sc76PMwyszVWaeSmZ9WpkKg7WKG/zveEPEOoXd0Xt7/4H8xhVFbe/wB/vGSDxdIhraZUZRKpsnQTWtBqI+KA22wXy6wCU1O6ROnqV9VoxI2LdhTVpPviz4e8BxZTKGaZQ0zLbSN2ZhemMfy6f6vfA3o3T1zKAzoxijOtQfTrYnhv6qq++M2xquSMgDv6zQqLNz3lnxLJMubygya7welo6teABZ2UWBdkjm8Fs71GF0EjRwylXO6xJqEi0GKk73q7r7c419R6qoEhVUZnXuKsqtUxq+/9scj8UGBZo/KCXsZAiuAD/T6yLvvsMF0u7ULg8Yg7QKjkjMe8/wCIp8w7CIKiBqYsdRBI+WUAm+b5xRi8SGaJzEr0ARZ1OX99qC6drPqNDnCz4gYgiSRtLyPwhUqmnvpBO4vjbfHnKeNpo9I8xSqro1afVpJ37gG+/BPvhpdIu3hZDqnXjPEPdH6s8JqYloZCwjkBNKw7AhuCe37Y0dR6wjSaGTU7EBVeAzdtyCW339gcKchYsutiI3JYC6AF0Wq6Bv25w1eDeidQmW1f+HjbfzmH5nFeje/1FffF3prr/Nc4lF1LMvhgQkOlSssUcUMMZW3zVAInOqON9C22lfUY96umrA7NeKsvGywZPLQF9QBmaNSzOWH0kg6VG9Uaxjxr4qSBDkMmSY1H5sussZGPqbcc231He+OBhU6NmVDLZCtqFERqxu9rLnYX3HHOL1Vlxvfp2HP1P+O0A1mDtHzjJ1qchnR3M7DU7eYWYIAq1VMoBMlgL22wIzXiFvSXy8JFBdWhWquwLg19sEcnlRmJJcu4Bcx+dG4YnS3lrqJ972J+RgV1zoLJJl49R82ZRYdhQLNQo8BT84KhTOzvKtu27x0liHxCj0k0ZWMjfSOB2IVNO1jjF9Dl9aNBm6rSANDqfTsDux4oV9sLmb6RojJ1KWVireruDVAcmru8eujdMV3LSg+VF6pKNE+yA+7NS/F32xY1Kf0kj795wWbf1AGdBfo+bAEiZh5XcAt5ZCsSG1a933JACkgWRziz4i8c+dlxBJArSH1sJVtYb/q1bswN0BhKy+ZnzVImiFQSFC2NhZIGkWdI3LHnknAzpfWmjlDKiyODYMlvx9zX684CtJ7nJHyhGZTjAwDLc+SkjY6SwZTwVKCjuGCjcA7dsGOjeK5PL1ZlvQD5a0pLnu7Xe2lTua3sAYJZydeorHmdQjaSoZCSSEIIFm9uDYs4aH8LZTLERiGOQlN3lXzCxoXzYF78Vzha/Uoo22DJl6qWc+Uxe6f1zLyNaMhYuKVtqUDQPq5JDE/pgxCqsmjYjYEMA6tvsCGOk/zDfhh2vFnO+G4HykoiysayKNalQAxK2aB5GwoDj4woZTxCc1lJQqqk8IBIUV5i6h2G5axv++A12CzzIOhwfaXNODtJ5/mY8R+GsrCdQDxKxADI5Yeq/wCU71/KVsEfOAXU/CBSMNE4fliGARgAO1sbHx/bBDrfW5RFF5jKjr6gPrJJFClI0qQCbPfbABOuusdeaZBdBGB45u7u77Y1Kt5XOYnYu04kzXQ7RXiuQt9QjGybcV9X/u4xMGMn1GDMLe8Mi8BX0WDzTFhtfbn74zi3iMvBE5tUz6pvGjOiQr+Uyq18spYV32BGPUuYCgliABvZNAfvhP69+KGVy8vkr5k8oNOsYBEYqyWZqTbbYHvhhiIAQzPHH5iRTyszSWVQkhWC1q2qqFjk98cU6pnM1C2bBkGWMbN/u8YVUG2zre2lhV/Jx78SeM2nmmmmVhEwVYlHrCR92Lg+nU4BoC7GLHUuqz57OwGZUEcfpUp9RUJq10bAJ2IB4NbYRs2EHI4jVQYkAdZTl67ekujBGU6dQK6gBvuQbN76q35xS6vLlTGhlMgQfTGsl7Vp/lSqIFb1g117w9PKu2aVlsFFmDMwIGw1KK32FgbYUOpeHMwwEs6OiKQr7Atp/qVQdx+3OFqhWx8px847Ylo6r+06dlPE38ZADJojycK7uSQraRQHuwAB+5rAbxR4mjQIjM0UDUUaKg5Gm+K2X1Cx3xPw+y6Z2Vv92lky0Uf5bZltY17CkAAjUk2dgT84OeI48rHPDHmcugeU1G0mmQngadrKiiBWEbFCXYKlsc8Y4/7krfPCnEGdBzkGZRpgrOkLrpL/AFM9C32FdgQN6wq+MunFpSFV2En5jFrOmlvehuxO196x0bPrEkXlwskTbBNMRJSzuQoofY9sZyHRFyselrnkb1F5fUTve+/G5/vgFeqCMbOnoPviMFdw29/WB/CvhPIPlcvM8SyMgb60YKxaySwfZwOx+BjX1rwlk5JQ7ZeNIytflVHS3ZcaQAWHub27Y2de8RiMMvmSIOAqL6QAKoD2ws+IvGzZiMCMlVZfU52Onjj2NHDCvqriGBwP4gvCqQ4bkwr1LwpD0+IzRwHMutW7fmFb4bRxpFjgbYVM54izvUH8tVlMS/XFECp0jnUaqzvQOOsfh6/m5LLSnnSYyD3AOn77gA42f7Qhg/iItEaMsgYhVrzFKl1uv5qJG/tjtF5DkONzDue0A/PlXgTg2d6AqaiWkX0kqrxFTtyCTQ2O22KrwohRgdaVdf4gOD8XX6YZ/HvX1zM+pWlCqAAjfyihqIA23I5wKzeThaPUNR2O4VVdSBe6g6XXcbjSeecbddhZQWibKMnEZPw7yMs+eaeRaBhJAHBU/lbe1AN+2AXj3qwlz7MoBWLTGi1sVj2F0b3N8e+Gzwz5eSyk2ay7tKs0SRRq40sJ2JDqPcLs1j7YA9V6bDkhHZ/3ljbSvRVb5KoN6HZjyeOMJIQdSz+20fyYztPhAfMy5Jm4J3EGXijHmBBqCWItfqckn1alJIBvtgN1jL+XO2Sy2pl1961Fr7nYbUP2wN6bnpQ4jWVxEWttNjUASe29nfb5w1ZLwbMyvm5/TI5JjRvqNkWzf+0ml52N4MxFJyzcdh7yqr4gwBzCvSumx5GOMjRLKxKTgnZY2WyFP9QN7jZsLuU8Do7yNHKQi2QPTYs0BqLV3FmsGTljC9EhtNLve3/cAY0ojWdQRLXgC6B4FDa+OcKI7rkg9YZ9pwMdIHzPThlfyfMZgR5iqJBo1g1ZoUSB2x0LoefY5XLCRTIPLDay1vbHiz2qhWE7xzkVGWy5TSAhKs3JYsAdzzQK/wB8M/g7qIOSiD7mNWWuNQHBs+1jAdZ+ZQrHnmG05CuRiG06gU3Aqt677e9YUOnZDLwGWeMkySagUO9b2SGra8EpOoOdQNbj0jvzVYG9LzHlrMJBpKORRG9gHcdjfthalCgOO+M+8bJQsDELr8xZiHUq4P8AVf6YC4N5zLvmZCyA0bq9tsCJISp3GPSVEBQJi6lWLliOPWSCEsaFX8kD/PGcMnh0tFC8sYt2YIRQPp+q9x74mKvaQcAQAUd59H9ZndcnOcyUQUw1LuqjsSH5I5Pzj526jnoFmjqnywYm70tJ8sANyKArg/rjtvijJ5szBw7+UpNJFyARuWUr6tgdh74570zJZMqkEkYEkz0I9LCV7OpSxq1PG4oDvihfDHPpLbMgERXj6zPKZfL06kYFd99BvUvNEVV9/bDR4K6gHnkEgYsUZUOjYJ6Tu173xxhd8U5JwVijjWIsR+X5gJU9lNkW3e9+dsdA6N4aEGXjQKqto/MNWWY7m27+2EtVdWlfPeaGjqLWZPQTTPNG7Aa2Qg+nTQN3tuQRz/pjbLli8TDQ8x5VvTtQIPcdzvje3TViUmmN/UNrbkVxfGKuRVIzLVqGZdN1tsbI35BOMzeu3K9p6Oxlb9Mp6s7LJHl4pPMjR1kYFiFh0kMQeAV5FC+MMfiLKZbzmdo0OYKght9XoFrp/p+ffFXO9bEaeSl6iLITTqJI59Rq98bM7ni8kEMSFpZYxuxA0KqqGLVvY9gDiju9pBHHX5zOatQ4dhxNiZ0FlkfeTQpVTuQ2nfj/ABH37YKyQTTBS9KNjp79uBuN/nFrLZX+Ej2UszUGc8m/22F7AjC74x8TPkstK6u6yuQsf00N7LVyTp3++F0QWWBF6mLPbwWUdO8v+KfD8T5Py3UoK0hyRY1AmzvRonjHG48g8ZKl4JAgZVPmc21Kb+ke+kb4sjxjJKLmAmkkUnzHF6SBp2v0rsPY4TsznmcgsbrgDYD7dhj0el07plSeJmWOMA953D8M+rEwTjVqMUqamHe0Or9PTgF+L+SdJo82jOqSAxyBezKPTz/Up5+Mafwc6izxZ3LkmvJLoo+LB+59Qw6/iXk1fpk981FIP+ZFsg/cYz8CjW89D/csTur4nB8lkNeuVv8Ahpub5bYkAe5JG/ti3kYTmH8tLf0mSQkUfy0LEDfZQBX6/bFGfOyOpLH03VcCyPb7D+/zhj/DqBlbNThQRFlpLDHSCGUjn3oHG3cxRC3p0i1YywEqdX8WNKmWhWo0y+402KY9xVnYf64X5M0xfWW1Nd6jve/zjDx3ZXgb/bHuaHyyp1I1i/S118H2OCJWqDAE67ljkw0/4gZ0oUM5KkVWlQB/y0BX6YJ5XxhPmM3FMxI0Wscai/qQqx+9EsScKL9QY+w/S/7mzi/0DrpgmDlVawy/SCfWNJPzzxijUrjO0ZkW1umeId631Qxk+YCWO422P3398U5uouiRuz6jMpPIVVIaq2HG2NHinORtMnlKxiUbeYArN3OoKBX3wAxSukbRkSzWnML5/qcxUqwGkkEnZrrcC9/TZuhXOCXSvGsxaKKRgYw1GxZANC/YAbGh7YFrFJEojmiNEal1KQaO/pPcHbG7I9F8yWLyyULuotlOkamCg33AO2IwrIwRx2llNg5Ec5urgyOEIZYtmk0MoKk3rvj6jVcm8eOjZ7KZxp4DDmmMj+asiANTm9VjakO1DGjx9mPIi/g1YlloyE8tdmwBtQK/sRi/+EnVgMrmYVK+bqDgMaDArX9iP7jCAQCk2KPh/mOhibAhPx/xPcfR9BLBGYL6dF0fazfc3eFnrmQ0yaSCqE3vWw/TDRJ1cw+ZraIymQ2puwtAD29zxeAudb+JdEUgFm9TXsABqJFb8DFad+cmblir4WTiDcqwy8NgMpkbn4ABHO3f++JjTm82JioSJnRAbCmua07nbYCvveJjQCk8meTsGWOJ9QZiNjQ5W/UW7gg7jQRQvk4UpOhRuzQ5eTLxoVorExL6dr1aiQRfcfGCXizo0bo8mYmlESi9KtpVa24UWzG+9/bCMnW8rl0rKsqxDkCLYe1tqsn3H9sD1DlT0zL0LnvibZfAUGXzaT6gdLAha3sd24GnbsMHHYXYIo9//wC45v1/xnNLbR1GD/OoOpvk3YX7DDJ4Gz+aSBZZJxLG4OhCBdg8lueQQB84w9XSz/mWNgdMTVodQNqDJ9YZzEimyzhV99h+mLWQzkZSynpS6u72O52Nb1eCQl9QL7gj24O23674pdW6oI0JPNHgcbf/ADjJ3ZO0AxnO/jEt5bxkhcx7A7UDYJHvz2xv6l1g0NNH3I4APvZ/yGOZZvxTmkYMgdls0Clg/tv/AHwbyXiR51AzKDLknZlLAqBwSG2o/bDr6axQDnj4zlukVGGBCcGaBkOrcjg88d9t+2OcePOtpmM4yLusI0g/4jscMfXZXyj1MGZJLXzVIApthvsbo3sMJXUfCaoGkSR/VupNEE3f1ffvh/RUoreIx69InqMsu1PnAnV6RFWMEKxs73xtX+uAwwdg/wCIqy0V1DUD9JsVfxuSDXtg1F4bRG2jctsPLYAlm/wE7ENV0d8bviBBgzJ2lhmbfwn6gsHUY0JNzq0J2oDXWnbnkf3x0rx7OzZNk7MGHH9AIxx5oGjmEqJIjxuG1OVRVZWv7CqA2x1TrubE3llTqWQKQV+n1gBt/v8A5HGTrq/z0sH3iNaflSJxWWcMY1UMQoC1xdntzuTjoCdFbI5HMiZ0WTNAWRZVALtSa3Pr4UH74CdD8OPlyM1OF0gakN6lDXs5IsEDkVfb2OCGa64k2QzMZmEjtIXJF/SACvIG17Yd1DlyFTlcjP1lqECgluvaAfCeSjkzZUWYzG629DUzIVUewtqoYN9Q/B3MJGXjljkKmmXda7ctsaO2NPhiWHLZLz8ynmhpdMMQJGpkouzURwCgA+Dh8yfSFzMhzEivq3aKF2IHq3VmTtudvajeA6vVWVPlTgfDOZNPQti+acY6p0WTLyeXLpDVexBFfcfY4KdA6bIyP5MTySbEMgsKO4JIoH7G8P8A0v8ADJ3kMmc0VZJRCTrB3ogj0gH23wd6lO6qFgjjGXB8tg1qCByqaeAOdR3PzeKv+JK2ETBPc9p1dJyT0Hac46X4IMkbLNDmxOxOiljCdvqZm1E9+Ptg50DpmTykgjSUPm2OhWABdWPp9I3RfuSWwY6p4fmbX/DOwy5TTcZBkFD6SWF6Se4PfC9lqyEDzuo88gx5YKLCBhRfURXO4J35xzxDepw3yH9y6hKzwOfUw144IzU0OWO6wbanv1s2kNZX2qzxzjZ4gzWWykWW1gEmVCoGyhVdCx7Hj++BcfiuMP5c0bRHZWev5qpifgE3dVWFrxk02bzbCtoqhUMyqTp9N0SPq59sDqodmUPwo5+MvY6op29Z1f8AETIRZuCQ+UjSJGSj1bbLdXfescU8MeYs8elVYMrAhrorR1XRB25+4GHvw74omj/3fNkPQaNWqipUaa7Bu1HvXfAU5D+HlkkX1o6OulR6xqsigePVzXbF9LvpDUuc+hg3q3KLK+00dN8RIr05QhNW0gvVsRX3/UYo5Xq8KVIqkOwNbkqpIIK18jb9cVXyAWCMum7M3mMbD7HYC9gCN7ok4t+HOrp5mh0SyhVGNWDR0i699rw/4agEjmDe6xuGOJiHKS5sUp8tE5YhqLf0jSO3t7DExnK5iZZPKd22W1vahdnn5J374mBu7qcLjEvVTWy5M+rWTCz4l8DQ5x0eQuCl0ARpYHm1O1/POGaRGrbc/Jr/AExCp29/3w+VB6zMBI6TnvW/A2W0etFEa7kBd6HYaSNya271jSNCuLFKvAAAqt+P1Jw8dS6Ys8ZRxqUncWVujfK7jCv1bwAki15k6MOGVzQ9tiN6+cY2s0Ztwq9JpabUrWCWEpnqiMVNtq3CgD038m9+MUeq9P8AM0lCAyj0m2I9W5LAEc9rwPyPgLN5VzKhy7Ot6ZJRJIQCeQpIRSf1xT6v0rM+YxzWfCsygkQxqhpFuwNQr03uRilWhqp57y51LMfL0lLxTnHy6WuZZZNNhaXbgWSfVp7g96wuZXOZpB5jus8bnZ/UbI5pq2I4o425j+FzjoWnzXlxsqSTS6SdBPACjnvZ7YErG2XMiLI+jU4GmRdLLdXRBG4rcYbWpANvf3Eo2os3bsn6x46f4nR4VgzaHymNam3EZNUT30k0Sf5SLHGKGZ6Q/TZRHIfMyc9tGx30mia+5234PPvgDl86WDxUsVxANYL+lSAGJvYm96GGzo0JlycmSzLA6F8yGQNqUdwuogG107D9MLWUmrlf0nqP7HwnUtDH3i51PpqPQ8xIySE1OwAKt61bazQ2Uj4wzr1KERCHWzOUKtMDoq6BKX8dzv8AvhdHh2ZEEnpk44FlN+So59PwcV52DpUpGsvpYMAgs7gk7Vt+2LsotA56TiN4RLFeJ4kyEQ1KNMkSgkXZa7FkFfg2cb871dUy0UcctiOOSmB48zhdu67iud77Y09M6UVkKNE4BR9DcrvsSSDRF0LwNXLjLlmkh4GlFIDLJYILam5rbjff4wyEDYyc4gjYAxKjEZs11QZlIzAmnLiNUkO48sIu4223AJ35/XAaPOdNh06RmJrVlkshA2oVXfjfHrw30h+oMzzP5WWjPqCALuf5VHAJA3Y8DDZ038Lsqsgmd3aL6ljev+pgRf2A3wCy2nTcOxHsIZKrLF3Y49TNPhrL5aVFKQsFQ3H5shdUY0fT2LMwW/bD/koCqWTqdjb/AHNUB8Kb+cLOf8XZbJuFjjDMo2ApVU/YWL/Ttipn/GhkRi86xWupVWqPuNQGrURtW1Yx70u1JBAwp9ZqeGK044A6zf4p8XTRt/CxaZJ2JJsgCNQbJJ2A2Hfjnvig/jSPRCc0leZYJRr3Viuqx2NDCX4g8XecumKIRRn/APJyOSzVqI42vnFRsi+YaED6CiqCeBQ3+1sCBfJxq1/h9YQBhj37zPGrwTt59p3bpPVIzF+QV8vVQIr2F/c8E3hW8b+EMsiPNG/kPoZwA1xuV3I0seT7LhS8IZtshNLHOzLEyn6lcEFWtWArg9yNqwz+Jus5bNRvlTOvmBPMjcBSCwGvQGugSduf+2M5dLZptQDWTtPU+3vLlktr3EYPpOenJfxAsyo0najufupwa6lkTJllzC+uaGo8wF5JWgjEEWdqB+xOFXI5hywYtpArU1drrcDnDaerCBys4BGikkQsQwPttt70bxu2KRgDtEE9+8X89npBpZzcicCvp3sAit6xdm6pmJCGCILAJXYH78/zc4sf+nc5nH82GNo4zsJJLQUBVliKo32xvzHgWSOQRyZuM+kMaYqPV/iIwM2VdCRn0hUW7P5eZTXqhIO6ahyrE2P0K740ZXKCaYJ5Z8zkGNdx3DGqFd9xg4OgZVVCy5qImxXlOrUPY67sk98NeUzOWysYiiV2bdzYs80S5A4FcEDCtmoCD8sEn6R5FssP5mMRO6l4Ge0dJV1FAG1BiCd7OoXv8Yzjo+V6iPJSSg3mDWv8oCnjj5BxnGefxG5eCAcQo0qH9IOPjOq6cQrjOJj1k83NbRCiO2KmYUxxMUXWVBIW/qIF1Zvnj9cXjjBXFSJYGc46T4g6s7kSZC4y387CIop25CktQ+Bhhm8D5VyWMCliKNliDtR2Jo9xvhm0D2xjTgZQd5fee3EQfEP4f5d2WSRCyxrSoqeleN9KUWNCtyftjnXUvCOXhnDOc2YL1nVlJhp7/VwQD/bHesxIwFhb+P8A5o4EZmXNMfSkSfJJk/6QFH98DYYM6oz/AOzi2ZyvTfKeTJzBswu+ghtTgkagwfkAb7cVhZzHiQghii6iwG5FAV7KSe/fHSfH3gLNzqJIWjd7OtY4VgZl52YE6vsaxznJ/hhnGl0vC0S3u78AfYHc/AxZQD1lGwOksdN8VSZdXMeXRkuvMYsC3335+QMasz4hjzLL/FwsqJtaAkEn3PPG36YbD+HvlZcpDK7vyuulTVVcb7YQ+uRTQn1FgR6WGqxY5qu2A+Gu/OOYXxWK4zxGHOmMmModrCgrf0MdJAHwaP6YLjJRujJPRFckDYVye4Fb2DhL8LPLPN5aABmVipN6bA7/AB9sNuU6LMqeXLEs2vUCVlAAH22aj7YC+KzgmHSt7F3Kpg3o/U4oyMtlyCDKCGJNMxZV3u6A/vh1zGZZCIwy6mFkhrCjks3ZVA4xz+TwpPHMrLlpAmoMa9R2OwWiThu8TeMRkY0jy8YeZ0VpHKBwtr9O4ItbIr4wnqKha67OczRq1PhVBWHSA+s9K80ny09TH/iSMU1/I1kAg84BZ3wrnUUfkSlav8seYD+q3X7YYuhZnMdTcPmQkccLIHkEektqYAJpBCm99+ww9TQZXLSM4zDqi7+Vq9A7Gtya+BjjaltOdnU+nJlLG/1AzkicNPhnOOa/hsyfjynP/wCuG2f8JM6MvE6kebW8d6SgPqG55aydu3vhvl/FvLB6TVputflA1+++DsHibK5iN2EruP5mAaPT7DY7H/vgd34hq1APh4H1iyaZc9cxI8OeB+oxgfxEkSxEEVJLqK+9CiPirGMdQ8AdPDW+cAPcK0SD9rb/ACxf6++T8h3bzpZXvQrZuSx22UGtjuQQeMKs/TP4h4tJRvSnmEGlBW9ak9gbvf5wZGtt85fb8Bj+SZNq1nBGY3eHOldPywLxRyTBttbEumx3ApQv7g4InrOVjOhEy8d1SgoW99lqxtjnM/hzOAAedEFF0Vm9IveqUUNsWcl4ek/iFeUItLa6ZFcNpG5tfj++KvpFdiz2E/OMUMC4XZiNPW/FoVLhV2bcEsQtDiwtkHe8IubLZgW7l2IsC9NfFfH7Yd16IhU6mA3DWdhvv3O+2B3iCeCNKIDuATqTYj7FdvbbcYLTWtXCDmPazTgDh8D0iZkywmQNovkUo5q74247YcP9lZudVy6R3GygmRhpQEi92Ast8b84V4MgkmZQyTeWSwOnQdSgb0e10P746z1mf8lRAHLO5GlFYheNy4OwA+PV22x3V2FCuOp/b3mbVwCp9YR6fBFlcvGrlJWRRFZIVfSO25+cZwvT5EQKIhqllHqcs52B2+kEhRYxnGIaNxJJzD4B7mdsxMTGce1mDJiYmJiSTVMrEelgvzV49ou25s++M1jOJJNEpNigT9sapYCcW6xKxQrmdBi11rNTxoWSLWF3YD6jxxtv9sWcm/mxq7IULCyrDcWLo3g3px5aLFUQrnnM6zbu0CTwxAAkp72QKxzTx74R6YAXkd0lkJZWQtJqO38t6Kx1jOdCjkFMDXGxrn7Y0R+GYh/KG/56b+xG36YqQ5PaWGwDvOIeHvD0rzCXJvEAihTrRmOk7XWwF1dDDV1PokoVSQSwG7RAr/0C7x06PpSJwqjatgAP7YA57xNCrFEGpgaJb0AH9RZ/TC92nRh5uvrHdLq7Km8vT0nOBFOKAkIO/wBaMgNH3J9sUuv9NQxhpn0Md/ynAZq9x3G93hj8X+MoZIikWWlmlG4IikAVtuLT1b3+2FYeHc9mowJ8uYVJ/wCJas2/AZNWrT9hthPwfDbdnA9ek0LvxA3rsKiGoOlFOkgZYMXLiS/qJ9d380BthdXwZmMzG7yP5XqJUOBb3uWazYHtht6P0rNZaBYnljVEJoKhY1djewP07Yuw5WJgTMzNwTb/ALWOw+MZy6g1swQ7iTnOMygr8vPAnOJPAUzSokbIy1+ZLRCR0NxZ2O1V84d3XJ5OGOPXG45FSC3YCizVdng743db6qhXQGWOMdhQv5PbtxjngzeTcsdIRrOxLJq37MBQJq6w2Ut1Cg2HGOw/uL+ItXQQxpVhMXjybx2SPKT8xt73ZDqXbv8AfC3mxq1Pl1MOladFa42A9ySCD8G7wQ6h4VZvXHC2WRFLNIz2zDt3Gr74AvHHJUaliP5Uj3/9zsdif7DGhVWF5Billxcxx8C9MTL5ObOPqeWnARTa6eLobc8k8DA8dUkkAmywy6BRcqmjpPG23BHYbYMfhdmkMckQIOk7qwA9LCjzyCefe8bOp+BsuZGBlaNTZVIwqjfemPfGeblTUP4nXt8PTE0EVjWvh/ZhLwR1zL5oPEVCzAd91dd91DcV/SMV+q/h+0riRCqspugKV6917H7YqdN8KQB1eFnWWPcMWJF+5ArbbjDtkusoV/NkjWVSQ/qABrvuRzue+ELrGrsL0E89QRGCrAZswTOWeNMy+VCRKraquWTSRZO1A1vgX07rWaEARC6DVqVzIU27iydwcdMlzf8AEtLEzxiMswAIWUOv8pUg0p+DjnnXOieROWlcSD6Yw6mhtwK227VjY0jh022Dnr8Zn6pyX3qYOEOZSVpRKI2YbnzNZ37Hcn5xMY/i/LGrQCT3Ckke9l/8qxjDpXPYfSJbjPrvExgYzhyAkxMTExySZxMTGMSSZxMTExJ2TExMTEkkxisZxMSSeGGNEsY7rZ96BxZOPDf6/wCuOGSDc7K5FKrVvZ3/APPfAvLs1kMjjkA6Sf8APDMRiFR7Yzr9Ct1gdz07dowl20YAgL/YaMLo7+93x98CI/BKsHVrCs1gAURR7nuMOMY5xtAwcaWteAJU3NObz/hlcgY+XStYtSxIrvq2H7YoP+E43YMyvdnRTC+Ng4qheOrMNsVsqPSfuf8AIYIKVB44lWsZhyZyyHwzP9BiMiqaJYkkjuCKr9OMWf8A6axqKQFRvsBWOl5dB6th9RxkLjqVbe85Y+7oMTgPXfw1z0eoZeRWiavSfSQAbHA3AxSh6X1SOo3hEygbNew+L2P9sd66ov5T/wDL/pgaqD+G4H0/6YE6KzbSBC12Oi7lM49lemCVH8+WNQraSiSn00KIbiz++Fvr7xCQJCTLewWjzxtyCMdjHT4v4U/lpwx+kc/tjkfQFBz7WODt8bHjFAoU/CdNjP1MB9Pz0uVk9avYOy3Qvj2ODfiDxXJOsTNHoRGujudQG18YPmIaiaF6Cbrfk4oZFB5Umw+g45vVmBI5lTleMwHmiZVvU4ujse9YmN8EhKLZJ9K/5YmLbiOkG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110" name="Picture 14" descr="http://www.cajoteka.com.hr/upload/48438_180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857628"/>
            <a:ext cx="2771775" cy="2609851"/>
          </a:xfrm>
          <a:prstGeom prst="rect">
            <a:avLst/>
          </a:prstGeom>
          <a:noFill/>
        </p:spPr>
      </p:pic>
      <p:pic>
        <p:nvPicPr>
          <p:cNvPr id="4112" name="Picture 16" descr="http://www.os-kalinovac.skole.hr/upload/os-kalinovac/images/newsimg/207/Image/korijen%20gavez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643050"/>
            <a:ext cx="2552680" cy="1914510"/>
          </a:xfrm>
          <a:prstGeom prst="rect">
            <a:avLst/>
          </a:prstGeom>
          <a:noFill/>
        </p:spPr>
      </p:pic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AF4D-B2A9-4C24-8EB4-FEE6484586AC}" type="slidenum">
              <a:rPr lang="hr-HR" smtClean="0"/>
              <a:pPr/>
              <a:t>9</a:t>
            </a:fld>
            <a:endParaRPr lang="hr-HR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2959A-38E8-4A79-AA3D-6A683FB92564}" type="datetime1">
              <a:rPr lang="hr-HR" smtClean="0"/>
              <a:t>6.3.2013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uševlje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duševljenj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duševljenj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241</TotalTime>
  <Words>381</Words>
  <Application>Microsoft Office PowerPoint</Application>
  <PresentationFormat>Prikaz na zaslonu (4:3)</PresentationFormat>
  <Paragraphs>123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26" baseType="lpstr">
      <vt:lpstr>Oduševljenje</vt:lpstr>
      <vt:lpstr>Ljekovito bilje</vt:lpstr>
      <vt:lpstr>Sadržaj</vt:lpstr>
      <vt:lpstr>Kopriva</vt:lpstr>
      <vt:lpstr>Neven</vt:lpstr>
      <vt:lpstr>Menta</vt:lpstr>
      <vt:lpstr>Bazga</vt:lpstr>
      <vt:lpstr>Slike</vt:lpstr>
      <vt:lpstr>Kopriva</vt:lpstr>
      <vt:lpstr>Neven</vt:lpstr>
      <vt:lpstr>Menta</vt:lpstr>
      <vt:lpstr>Bazga</vt:lpstr>
      <vt:lpstr>Kviz</vt:lpstr>
      <vt:lpstr>Cvjetovi ______ upotrebljavaju se u medicinske svrhe.</vt:lpstr>
      <vt:lpstr>Nažalost netočan odgovor1 Pokušaj ponovo…</vt:lpstr>
      <vt:lpstr>Bravo točno ste odgovorili!</vt:lpstr>
      <vt:lpstr>Bazga je vrlo umirujuća i smiruje živce.</vt:lpstr>
      <vt:lpstr>Nažalost netočan odgovor! Pokušaj ponovo…</vt:lpstr>
      <vt:lpstr>Bravo točno ste odgovorili!</vt:lpstr>
      <vt:lpstr>Koja je ljekovita biljka veliki alergen?</vt:lpstr>
      <vt:lpstr>Nažalost netočan odgovor! Pokušaj ponovo…</vt:lpstr>
      <vt:lpstr>Bravo točno ste odgovorili!</vt:lpstr>
      <vt:lpstr>Da li kopriva poboljšava sjaj kose i kože?</vt:lpstr>
      <vt:lpstr>Nažalost netočan odgovor! Pokušaj ponovo.</vt:lpstr>
      <vt:lpstr>Bravo točno ste odgovorili!</vt:lpstr>
      <vt:lpstr>       Jeste li znali?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Ljekovito bilje</dc:title>
  <dc:creator>xry</dc:creator>
  <cp:lastModifiedBy>Trogrlic</cp:lastModifiedBy>
  <cp:revision>28</cp:revision>
  <dcterms:created xsi:type="dcterms:W3CDTF">2012-12-26T06:39:31Z</dcterms:created>
  <dcterms:modified xsi:type="dcterms:W3CDTF">2013-03-06T12:25:35Z</dcterms:modified>
</cp:coreProperties>
</file>